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70" r:id="rId3"/>
    <p:sldId id="271" r:id="rId4"/>
    <p:sldId id="264" r:id="rId5"/>
    <p:sldId id="265" r:id="rId6"/>
    <p:sldId id="266" r:id="rId7"/>
    <p:sldId id="263" r:id="rId8"/>
    <p:sldId id="273" r:id="rId9"/>
    <p:sldId id="267" r:id="rId10"/>
    <p:sldId id="268" r:id="rId11"/>
    <p:sldId id="272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15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20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12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15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03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77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95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19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0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43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03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4/11/2021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8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7E042-1BCE-4019-A0F8-A10380559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159" y="823610"/>
            <a:ext cx="4076460" cy="3626217"/>
          </a:xfrm>
        </p:spPr>
        <p:txBody>
          <a:bodyPr anchor="b">
            <a:normAutofit/>
          </a:bodyPr>
          <a:lstStyle/>
          <a:p>
            <a:pPr algn="r"/>
            <a:r>
              <a:rPr lang="it-IT" sz="7200" dirty="0">
                <a:solidFill>
                  <a:srgbClr val="FFFFFF"/>
                </a:solidFill>
              </a:rPr>
              <a:t>MHW2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3A43A-451C-4648-A669-5B5883A82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159" y="4800094"/>
            <a:ext cx="4076458" cy="990197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Roberto Mirabella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O46002068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12/04/2021</a:t>
            </a:r>
          </a:p>
        </p:txBody>
      </p:sp>
      <p:pic>
        <p:nvPicPr>
          <p:cNvPr id="4" name="Picture 3" descr="3D rendering of stacked white waves">
            <a:extLst>
              <a:ext uri="{FF2B5EF4-FFF2-40B4-BE49-F238E27FC236}">
                <a16:creationId xmlns:a16="http://schemas.microsoft.com/office/drawing/2014/main" id="{B72A3766-DEAF-4067-8380-44127F42F3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l="20052" r="4329" b="-1"/>
          <a:stretch/>
        </p:blipFill>
        <p:spPr>
          <a:xfrm>
            <a:off x="5457027" y="10"/>
            <a:ext cx="6734973" cy="6857990"/>
          </a:xfrm>
          <a:prstGeom prst="rect">
            <a:avLst/>
          </a:prstGeom>
        </p:spPr>
      </p:pic>
      <p:sp>
        <p:nvSpPr>
          <p:cNvPr id="11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138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D2371-C668-4A88-81C7-959EFC31B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Gestione</a:t>
            </a:r>
            <a:r>
              <a:rPr lang="en-US" dirty="0"/>
              <a:t> info </a:t>
            </a:r>
            <a:r>
              <a:rPr lang="en-US" dirty="0" err="1"/>
              <a:t>espandibili</a:t>
            </a:r>
            <a:r>
              <a:rPr lang="en-US" dirty="0"/>
              <a:t> (JS)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A823513-9F9F-4502-B3A5-F3DD9AE1B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67" y="4006045"/>
            <a:ext cx="7305271" cy="2764732"/>
          </a:xfrm>
          <a:prstGeom prst="rect">
            <a:avLst/>
          </a:prstGeom>
        </p:spPr>
      </p:pic>
      <p:pic>
        <p:nvPicPr>
          <p:cNvPr id="4" name="Picture 3" descr="A picture containing text, cat, different&#10;&#10;Description automatically generated">
            <a:extLst>
              <a:ext uri="{FF2B5EF4-FFF2-40B4-BE49-F238E27FC236}">
                <a16:creationId xmlns:a16="http://schemas.microsoft.com/office/drawing/2014/main" id="{0742D0EE-0EBF-469C-A51F-ED05AD2D7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675" y="1469589"/>
            <a:ext cx="4565453" cy="2548458"/>
          </a:xfrm>
          <a:prstGeom prst="rect">
            <a:avLst/>
          </a:prstGeom>
        </p:spPr>
      </p:pic>
      <p:pic>
        <p:nvPicPr>
          <p:cNvPr id="7" name="Picture 6" descr="A picture containing text, cat, different, mammal&#10;&#10;Description automatically generated">
            <a:extLst>
              <a:ext uri="{FF2B5EF4-FFF2-40B4-BE49-F238E27FC236}">
                <a16:creationId xmlns:a16="http://schemas.microsoft.com/office/drawing/2014/main" id="{B688BF71-D3BF-4D8C-8646-6F8BC1948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115" y="1253315"/>
            <a:ext cx="4940885" cy="254845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70F287-61CC-45A7-A957-0B56181F1100}"/>
              </a:ext>
            </a:extLst>
          </p:cNvPr>
          <p:cNvCxnSpPr>
            <a:cxnSpLocks/>
          </p:cNvCxnSpPr>
          <p:nvPr/>
        </p:nvCxnSpPr>
        <p:spPr>
          <a:xfrm>
            <a:off x="6096000" y="2754047"/>
            <a:ext cx="83330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152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6862B-6F3C-4E93-A905-12FD7387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2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Gestione preferiti</a:t>
            </a:r>
          </a:p>
        </p:txBody>
      </p:sp>
      <p:sp>
        <p:nvSpPr>
          <p:cNvPr id="13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text, mammal, screenshot&#10;&#10;Description automatically generated">
            <a:extLst>
              <a:ext uri="{FF2B5EF4-FFF2-40B4-BE49-F238E27FC236}">
                <a16:creationId xmlns:a16="http://schemas.microsoft.com/office/drawing/2014/main" id="{7C5C717B-1E59-44FA-B536-212E12975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704" y="982957"/>
            <a:ext cx="5272937" cy="5259754"/>
          </a:xfrm>
          <a:prstGeom prst="rect">
            <a:avLst/>
          </a:prstGeom>
        </p:spPr>
      </p:pic>
      <p:sp>
        <p:nvSpPr>
          <p:cNvPr id="17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43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6862B-6F3C-4E93-A905-12FD7387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Gestione</a:t>
            </a:r>
            <a:r>
              <a:rPr lang="en-US" dirty="0"/>
              <a:t> </a:t>
            </a:r>
            <a:r>
              <a:rPr lang="en-US" dirty="0" err="1"/>
              <a:t>preferiti</a:t>
            </a:r>
            <a:r>
              <a:rPr lang="en-US" dirty="0"/>
              <a:t>(JS)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6113D55-3B84-4FC5-A3D0-C6A7428A6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11" y="1478050"/>
            <a:ext cx="5726506" cy="4816763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7306446-92A6-4664-807F-B17DCB996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741" y="2041236"/>
            <a:ext cx="6242259" cy="369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3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956BA-B83B-4A6C-B5EA-43F40E4D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Funzioni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4B5F6-F898-41D1-949D-CC74EC41F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8906"/>
            <a:ext cx="10515600" cy="4351338"/>
          </a:xfrm>
        </p:spPr>
        <p:txBody>
          <a:bodyPr/>
          <a:lstStyle/>
          <a:p>
            <a:r>
              <a:rPr lang="en-US" dirty="0" err="1"/>
              <a:t>Mostrare</a:t>
            </a:r>
            <a:r>
              <a:rPr lang="en-US" dirty="0"/>
              <a:t> o </a:t>
            </a:r>
            <a:r>
              <a:rPr lang="en-US" dirty="0" err="1"/>
              <a:t>nascondere</a:t>
            </a:r>
            <a:r>
              <a:rPr lang="en-US" dirty="0"/>
              <a:t> le </a:t>
            </a:r>
            <a:r>
              <a:rPr lang="en-US" dirty="0" err="1"/>
              <a:t>informazioni</a:t>
            </a:r>
            <a:r>
              <a:rPr lang="en-US" dirty="0"/>
              <a:t> relative ad un </a:t>
            </a:r>
            <a:r>
              <a:rPr lang="en-US" dirty="0" err="1"/>
              <a:t>determianato</a:t>
            </a:r>
            <a:r>
              <a:rPr lang="en-US" dirty="0"/>
              <a:t> </a:t>
            </a:r>
            <a:r>
              <a:rPr lang="en-US" dirty="0" err="1"/>
              <a:t>animale</a:t>
            </a:r>
            <a:r>
              <a:rPr lang="en-US" dirty="0"/>
              <a:t>.</a:t>
            </a:r>
          </a:p>
          <a:p>
            <a:r>
              <a:rPr lang="en-US" dirty="0" err="1"/>
              <a:t>Ricerca</a:t>
            </a:r>
            <a:r>
              <a:rPr lang="en-US" dirty="0"/>
              <a:t> per </a:t>
            </a:r>
            <a:r>
              <a:rPr lang="en-US" dirty="0" err="1"/>
              <a:t>nome</a:t>
            </a:r>
            <a:r>
              <a:rPr lang="en-US" dirty="0"/>
              <a:t> di un </a:t>
            </a:r>
            <a:r>
              <a:rPr lang="en-US" dirty="0" err="1"/>
              <a:t>animale</a:t>
            </a:r>
            <a:endParaRPr lang="en-US" dirty="0"/>
          </a:p>
          <a:p>
            <a:r>
              <a:rPr lang="en-US" dirty="0" err="1"/>
              <a:t>Salvataggio</a:t>
            </a:r>
            <a:r>
              <a:rPr lang="en-US" dirty="0"/>
              <a:t> e </a:t>
            </a:r>
            <a:r>
              <a:rPr lang="en-US" dirty="0" err="1"/>
              <a:t>eventuale</a:t>
            </a:r>
            <a:r>
              <a:rPr lang="en-US" dirty="0"/>
              <a:t> </a:t>
            </a:r>
            <a:r>
              <a:rPr lang="en-US" dirty="0" err="1"/>
              <a:t>rimozione</a:t>
            </a:r>
            <a:r>
              <a:rPr lang="en-US" dirty="0"/>
              <a:t> </a:t>
            </a:r>
            <a:r>
              <a:rPr lang="en-US" dirty="0" err="1"/>
              <a:t>dai</a:t>
            </a:r>
            <a:r>
              <a:rPr lang="en-US" dirty="0"/>
              <a:t> </a:t>
            </a:r>
            <a:r>
              <a:rPr lang="en-US" dirty="0" err="1"/>
              <a:t>preferiti</a:t>
            </a:r>
            <a:r>
              <a:rPr lang="en-US" dirty="0"/>
              <a:t> di una </a:t>
            </a:r>
            <a:r>
              <a:rPr lang="en-US" dirty="0" err="1"/>
              <a:t>qualsiasi</a:t>
            </a:r>
            <a:r>
              <a:rPr lang="en-US" dirty="0"/>
              <a:t> specie </a:t>
            </a:r>
            <a:r>
              <a:rPr lang="en-US" dirty="0" err="1"/>
              <a:t>animale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8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6B71A-25F9-4530-9381-783BEE69E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Collegamento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9C16C-A45C-4D29-B88C-B36EE6F62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Avendo</a:t>
            </a:r>
            <a:r>
              <a:rPr lang="en-US" dirty="0"/>
              <a:t> </a:t>
            </a:r>
            <a:r>
              <a:rPr lang="en-US" dirty="0" err="1"/>
              <a:t>creato</a:t>
            </a:r>
            <a:r>
              <a:rPr lang="en-US" dirty="0"/>
              <a:t> una </a:t>
            </a:r>
            <a:r>
              <a:rPr lang="en-US" dirty="0" err="1"/>
              <a:t>nuova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per la </a:t>
            </a:r>
            <a:r>
              <a:rPr lang="en-US" dirty="0" err="1"/>
              <a:t>consegna</a:t>
            </a:r>
            <a:r>
              <a:rPr lang="en-US" dirty="0"/>
              <a:t>,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realizzato</a:t>
            </a:r>
            <a:r>
              <a:rPr lang="en-US" dirty="0"/>
              <a:t> un </a:t>
            </a:r>
            <a:r>
              <a:rPr lang="en-US" dirty="0" err="1"/>
              <a:t>collegamento</a:t>
            </a:r>
            <a:r>
              <a:rPr lang="en-US" dirty="0"/>
              <a:t> </a:t>
            </a:r>
            <a:r>
              <a:rPr lang="en-US" dirty="0" err="1"/>
              <a:t>apposito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home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nuova</a:t>
            </a:r>
            <a:r>
              <a:rPr lang="en-US" dirty="0"/>
              <a:t> </a:t>
            </a:r>
            <a:r>
              <a:rPr lang="en-US" dirty="0" err="1"/>
              <a:t>pagina</a:t>
            </a:r>
            <a:endParaRPr lang="en-US" dirty="0"/>
          </a:p>
        </p:txBody>
      </p:sp>
      <p:pic>
        <p:nvPicPr>
          <p:cNvPr id="5" name="Picture 4" descr="A picture containing text, mammal, meerkat&#10;&#10;Description automatically generated">
            <a:extLst>
              <a:ext uri="{FF2B5EF4-FFF2-40B4-BE49-F238E27FC236}">
                <a16:creationId xmlns:a16="http://schemas.microsoft.com/office/drawing/2014/main" id="{25DB6EAF-4F65-4CDC-B3B1-1AE501B650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1" b="22723"/>
          <a:stretch/>
        </p:blipFill>
        <p:spPr>
          <a:xfrm>
            <a:off x="3991518" y="2850418"/>
            <a:ext cx="4208964" cy="376281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7403172-CDB7-4488-9C66-FD79E246E02F}"/>
              </a:ext>
            </a:extLst>
          </p:cNvPr>
          <p:cNvSpPr/>
          <p:nvPr/>
        </p:nvSpPr>
        <p:spPr>
          <a:xfrm>
            <a:off x="6266576" y="2850418"/>
            <a:ext cx="570452" cy="387732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79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6BABC-7959-4DDB-BBD4-426E7071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Layout </a:t>
            </a:r>
            <a:r>
              <a:rPr lang="en-US" sz="38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complessivo</a:t>
            </a:r>
            <a:br>
              <a:rPr lang="en-US" sz="3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42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80F05C90-70AC-4CFA-9D24-845EC3C8F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633" y="138724"/>
            <a:ext cx="5106858" cy="658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0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B1E9B-CCDA-47F2-A2A6-12BA2B8C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HTML</a:t>
            </a:r>
          </a:p>
        </p:txBody>
      </p:sp>
      <p:sp>
        <p:nvSpPr>
          <p:cNvPr id="14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434BC7E-2827-418B-A6A2-247CD5C02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69" y="173743"/>
            <a:ext cx="3580781" cy="6510514"/>
          </a:xfrm>
          <a:prstGeom prst="rect">
            <a:avLst/>
          </a:prstGeom>
        </p:spPr>
      </p:pic>
      <p:sp>
        <p:nvSpPr>
          <p:cNvPr id="18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61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13239-B7D6-41C0-8181-11E682032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06210" y="18263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CSS</a:t>
            </a:r>
          </a:p>
        </p:txBody>
      </p:sp>
      <p:sp>
        <p:nvSpPr>
          <p:cNvPr id="20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2D89807-3FEA-4E8F-8340-A3BB83F9D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597" y="1096258"/>
            <a:ext cx="2924544" cy="5771220"/>
          </a:xfrm>
          <a:prstGeom prst="rect">
            <a:avLst/>
          </a:prstGeom>
        </p:spPr>
      </p:pic>
      <p:sp>
        <p:nvSpPr>
          <p:cNvPr id="24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DFB899F-CFC4-4D11-81B4-62428A52D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341" y="1522012"/>
            <a:ext cx="3174665" cy="5327110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6223F44-1CE5-49D3-B867-40C2FC6E0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3" y="1522012"/>
            <a:ext cx="2038903" cy="5173997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41A597F-A3DD-42DB-87EB-7E999EEE60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830" y="2673165"/>
            <a:ext cx="2929346" cy="378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55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79F95-4BB5-4247-A14E-089123CB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8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Caricamento</a:t>
            </a:r>
            <a:r>
              <a:rPr lang="en-US" sz="3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dati</a:t>
            </a:r>
            <a:r>
              <a:rPr lang="en-US" sz="3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javascript</a:t>
            </a:r>
            <a:br>
              <a:rPr lang="en-US" sz="3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dal file contents.js</a:t>
            </a:r>
          </a:p>
        </p:txBody>
      </p:sp>
      <p:sp>
        <p:nvSpPr>
          <p:cNvPr id="42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C10BE74-9ABA-47B5-A7D9-EA635C7E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948" y="100607"/>
            <a:ext cx="3777725" cy="6656785"/>
          </a:xfrm>
          <a:prstGeom prst="rect">
            <a:avLst/>
          </a:prstGeom>
        </p:spPr>
      </p:pic>
      <p:sp>
        <p:nvSpPr>
          <p:cNvPr id="46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70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79F95-4BB5-4247-A14E-089123CB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4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Barra di </a:t>
            </a:r>
            <a:r>
              <a:rPr lang="en-US" sz="54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ricerca</a:t>
            </a:r>
            <a:endParaRPr lang="en-US" sz="54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5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ext, mammal, screenshot&#10;&#10;Description automatically generated">
            <a:extLst>
              <a:ext uri="{FF2B5EF4-FFF2-40B4-BE49-F238E27FC236}">
                <a16:creationId xmlns:a16="http://schemas.microsoft.com/office/drawing/2014/main" id="{B1CCB54E-1F38-45E1-AE77-46B20FE32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926" y="2207642"/>
            <a:ext cx="5569864" cy="3564712"/>
          </a:xfrm>
          <a:prstGeom prst="rect">
            <a:avLst/>
          </a:prstGeom>
        </p:spPr>
      </p:pic>
      <p:sp>
        <p:nvSpPr>
          <p:cNvPr id="59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7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8315-5F26-4D93-8E05-20CE041A3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Barra di </a:t>
            </a:r>
            <a:r>
              <a:rPr lang="en-US" dirty="0" err="1"/>
              <a:t>ricerca</a:t>
            </a:r>
            <a:r>
              <a:rPr lang="en-US" dirty="0"/>
              <a:t> (JS)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07A7387-7C64-4D56-8F04-F4464F491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41" y="3128790"/>
            <a:ext cx="8478433" cy="2057687"/>
          </a:xfrm>
        </p:spPr>
      </p:pic>
    </p:spTree>
    <p:extLst>
      <p:ext uri="{BB962C8B-B14F-4D97-AF65-F5344CB8AC3E}">
        <p14:creationId xmlns:p14="http://schemas.microsoft.com/office/powerpoint/2010/main" val="386153760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96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Nova</vt:lpstr>
      <vt:lpstr>GradientVTI</vt:lpstr>
      <vt:lpstr>MHW2</vt:lpstr>
      <vt:lpstr>Funzioni Javascript</vt:lpstr>
      <vt:lpstr>Collegamento dalla home</vt:lpstr>
      <vt:lpstr>Layout complessivo   </vt:lpstr>
      <vt:lpstr>HTML</vt:lpstr>
      <vt:lpstr>CSS</vt:lpstr>
      <vt:lpstr>Caricamento dati javascript dal file contents.js</vt:lpstr>
      <vt:lpstr>Barra di ricerca</vt:lpstr>
      <vt:lpstr>Barra di ricerca (JS) </vt:lpstr>
      <vt:lpstr>Gestione info espandibili (JS)</vt:lpstr>
      <vt:lpstr>Gestione preferiti</vt:lpstr>
      <vt:lpstr>Gestione preferiti(JS)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ROBERTO MIRABELLA</dc:creator>
  <cp:lastModifiedBy>ROBERTO MIRABELLA</cp:lastModifiedBy>
  <cp:revision>27</cp:revision>
  <dcterms:created xsi:type="dcterms:W3CDTF">2021-03-27T17:02:06Z</dcterms:created>
  <dcterms:modified xsi:type="dcterms:W3CDTF">2021-04-11T20:44:27Z</dcterms:modified>
</cp:coreProperties>
</file>