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5" r:id="rId8"/>
    <p:sldId id="260" r:id="rId9"/>
    <p:sldId id="266" r:id="rId10"/>
    <p:sldId id="261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55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20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2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15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3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7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9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19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43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38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8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7E042-1BCE-4019-A0F8-A10380559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823610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it-IT" sz="7200" dirty="0">
                <a:solidFill>
                  <a:srgbClr val="FFFFFF"/>
                </a:solidFill>
              </a:rPr>
              <a:t>MHW1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3A43A-451C-4648-A669-5B5883A82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4800094"/>
            <a:ext cx="4076458" cy="99019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Roberto Mirabella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O46002068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27/03/2021</a:t>
            </a:r>
          </a:p>
        </p:txBody>
      </p:sp>
      <p:pic>
        <p:nvPicPr>
          <p:cNvPr id="4" name="Picture 3" descr="3D rendering of stacked white waves">
            <a:extLst>
              <a:ext uri="{FF2B5EF4-FFF2-40B4-BE49-F238E27FC236}">
                <a16:creationId xmlns:a16="http://schemas.microsoft.com/office/drawing/2014/main" id="{B72A3766-DEAF-4067-8380-44127F42F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20052" r="4329" b="-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11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38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993D-AE05-4EDB-80F7-702BB6C7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Sezione</a:t>
            </a:r>
            <a:r>
              <a:rPr lang="en-US" b="1" dirty="0"/>
              <a:t> </a:t>
            </a:r>
            <a:r>
              <a:rPr lang="en-US" b="1" dirty="0" err="1"/>
              <a:t>contenuti</a:t>
            </a:r>
            <a:r>
              <a:rPr lang="en-US" b="1" dirty="0"/>
              <a:t> </a:t>
            </a:r>
            <a:r>
              <a:rPr lang="en-US" b="1" dirty="0" err="1"/>
              <a:t>css</a:t>
            </a:r>
            <a:endParaRPr lang="en-US" b="1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1781B3-AEB1-4EE5-BA99-8EC2CA41E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235" y="1352504"/>
            <a:ext cx="2543530" cy="4810796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B9A4210F-CD89-4E48-B950-012D00744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744" y="1690688"/>
            <a:ext cx="3591426" cy="4134427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1BCD3CC-49B4-40A6-9919-301EB4F72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83" y="1690688"/>
            <a:ext cx="344853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23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25F90-E831-41C5-95E9-DDDDF88B1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Footer</a:t>
            </a:r>
          </a:p>
        </p:txBody>
      </p:sp>
      <p:sp>
        <p:nvSpPr>
          <p:cNvPr id="16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061D3CE-5852-4A19-9650-64774A423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09" y="2973579"/>
            <a:ext cx="6467452" cy="20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D993D-AE05-4EDB-80F7-702BB6C7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Footer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AB77D03-06B7-4CDE-9769-11D528E6A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837" y="1335307"/>
            <a:ext cx="2896004" cy="524900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932E78A-9698-4794-B21A-A29661070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88" y="2893136"/>
            <a:ext cx="6348952" cy="2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64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B382-5D99-45B1-AF4C-4DEFD501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Descrizione</a:t>
            </a:r>
            <a:r>
              <a:rPr lang="en-US" dirty="0"/>
              <a:t> del Progetto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5ACB4-9612-498D-9382-311CA55B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noProof="0" dirty="0"/>
              <a:t>Si </a:t>
            </a:r>
            <a:r>
              <a:rPr lang="it-IT" sz="2400" dirty="0"/>
              <a:t>vuole</a:t>
            </a:r>
            <a:r>
              <a:rPr lang="en-GB" sz="2400" noProof="0" dirty="0"/>
              <a:t> </a:t>
            </a:r>
            <a:r>
              <a:rPr lang="it-IT" sz="2400" dirty="0"/>
              <a:t>realizzare</a:t>
            </a:r>
            <a:r>
              <a:rPr lang="en-GB" sz="2400" noProof="0" dirty="0"/>
              <a:t> un </a:t>
            </a:r>
            <a:r>
              <a:rPr lang="en-GB" sz="2400" noProof="0" dirty="0" err="1"/>
              <a:t>sito</a:t>
            </a:r>
            <a:r>
              <a:rPr lang="en-GB" sz="2400" noProof="0" dirty="0"/>
              <a:t> web per la </a:t>
            </a:r>
            <a:r>
              <a:rPr lang="it-IT" sz="2400" dirty="0"/>
              <a:t>gestione e per la promozione</a:t>
            </a:r>
            <a:r>
              <a:rPr lang="en-GB" sz="2400" noProof="0" dirty="0"/>
              <a:t> di </a:t>
            </a:r>
            <a:r>
              <a:rPr lang="it-IT" sz="2400" dirty="0"/>
              <a:t>vari</a:t>
            </a:r>
            <a:r>
              <a:rPr lang="en-GB" sz="2400" noProof="0" dirty="0"/>
              <a:t> zoo </a:t>
            </a:r>
            <a:r>
              <a:rPr lang="it-IT" sz="2400" dirty="0"/>
              <a:t>presenti</a:t>
            </a:r>
            <a:r>
              <a:rPr lang="en-GB" sz="2400" noProof="0" dirty="0"/>
              <a:t> </a:t>
            </a:r>
            <a:r>
              <a:rPr lang="it-IT" sz="2400" dirty="0"/>
              <a:t>sul</a:t>
            </a:r>
            <a:r>
              <a:rPr lang="en-GB" sz="2400" noProof="0" dirty="0"/>
              <a:t> </a:t>
            </a:r>
            <a:r>
              <a:rPr lang="it-IT" sz="2400" dirty="0"/>
              <a:t>territorio.</a:t>
            </a:r>
          </a:p>
          <a:p>
            <a:pPr marL="0" indent="0">
              <a:buNone/>
            </a:pPr>
            <a:r>
              <a:rPr lang="it-IT" sz="2400" dirty="0"/>
              <a:t>In base al database già sviluppato inoltre sarà possibile gestire i dipendenti e gli animali presenti in tali zoo.</a:t>
            </a:r>
          </a:p>
          <a:p>
            <a:pPr marL="0" indent="0">
              <a:buNone/>
            </a:pPr>
            <a:r>
              <a:rPr lang="it-IT" sz="2400" dirty="0"/>
              <a:t>In particolare per quanto riguarda i dipendenti sarà possibile gestire i singoli dipendenti, il loro ruolo e salario.</a:t>
            </a:r>
          </a:p>
          <a:p>
            <a:pPr marL="0" indent="0">
              <a:buNone/>
            </a:pPr>
            <a:r>
              <a:rPr lang="it-IT" sz="2400" dirty="0"/>
              <a:t>Per quanto riguarda gli animali sarà previsto l’inserimento e la rimozione dai vari recinti, in base ai vincoli già descritti nella fase di crezione del DB. Inoltre potranno essere ricercati tipi specifici di animali.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15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BABC-7959-4DDB-BBD4-426E7071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4400" b="1" i="0" kern="1200" cap="all" baseline="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complessivo</a:t>
            </a:r>
            <a:r>
              <a:rPr lang="en-US" sz="44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HTML+CSS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ollage of animals&#10;&#10;Description automatically generated with low confidence">
            <a:extLst>
              <a:ext uri="{FF2B5EF4-FFF2-40B4-BE49-F238E27FC236}">
                <a16:creationId xmlns:a16="http://schemas.microsoft.com/office/drawing/2014/main" id="{60DC4B8C-55A2-4387-9D80-020F8161B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501" y="156754"/>
            <a:ext cx="5306814" cy="6592318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6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BABC-7959-4DDB-BBD4-426E7071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Layout </a:t>
            </a: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complessivo</a:t>
            </a:r>
            <a:b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 </a:t>
            </a: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dispositivi</a:t>
            </a:r>
            <a:b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mobili</a:t>
            </a:r>
            <a:b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8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endParaRPr lang="en-US" sz="3800" b="1" i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picture containing text, mammal, screenshot, meerkat&#10;&#10;Description automatically generated">
            <a:extLst>
              <a:ext uri="{FF2B5EF4-FFF2-40B4-BE49-F238E27FC236}">
                <a16:creationId xmlns:a16="http://schemas.microsoft.com/office/drawing/2014/main" id="{357013B9-F396-412A-999F-17E023532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489"/>
          <a:stretch/>
        </p:blipFill>
        <p:spPr>
          <a:xfrm>
            <a:off x="6563687" y="54467"/>
            <a:ext cx="4636861" cy="6749066"/>
          </a:xfrm>
          <a:prstGeom prst="rect">
            <a:avLst/>
          </a:prstGeom>
        </p:spPr>
      </p:pic>
      <p:sp>
        <p:nvSpPr>
          <p:cNvPr id="46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0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9F95-4BB5-4247-A14E-089123CB6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0" kern="1200" cap="all" baseline="0" dirty="0">
                <a:latin typeface="+mj-lt"/>
                <a:ea typeface="+mj-ea"/>
                <a:cs typeface="+mj-cs"/>
              </a:rPr>
              <a:t>Head html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73056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5948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4728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408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picture containing text, screen, screenshot&#10;&#10;Description automatically generated">
            <a:extLst>
              <a:ext uri="{FF2B5EF4-FFF2-40B4-BE49-F238E27FC236}">
                <a16:creationId xmlns:a16="http://schemas.microsoft.com/office/drawing/2014/main" id="{11A5632B-EACD-43CB-8A32-483B8B6E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48" y="2364110"/>
            <a:ext cx="8366122" cy="286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0300-6EBA-4CAC-A752-61BACC0A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 e </a:t>
            </a:r>
            <a:r>
              <a:rPr lang="en-US" b="1" dirty="0" err="1"/>
              <a:t>Menù</a:t>
            </a:r>
            <a:r>
              <a:rPr lang="en-US" b="1" dirty="0"/>
              <a:t> </a:t>
            </a:r>
            <a:r>
              <a:rPr lang="en-US" b="1" dirty="0" err="1"/>
              <a:t>Navigazione</a:t>
            </a:r>
            <a:endParaRPr lang="en-US" b="1" dirty="0"/>
          </a:p>
        </p:txBody>
      </p:sp>
      <p:pic>
        <p:nvPicPr>
          <p:cNvPr id="13" name="Picture 12" descr="A picture containing text, meerkat, mammal&#10;&#10;Description automatically generated">
            <a:extLst>
              <a:ext uri="{FF2B5EF4-FFF2-40B4-BE49-F238E27FC236}">
                <a16:creationId xmlns:a16="http://schemas.microsoft.com/office/drawing/2014/main" id="{CDE41349-6A3E-44F4-A2F9-CF8180B64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65" b="56627"/>
          <a:stretch/>
        </p:blipFill>
        <p:spPr>
          <a:xfrm>
            <a:off x="1787276" y="1451236"/>
            <a:ext cx="9435896" cy="50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6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20300-6EBA-4CAC-A752-61BACC0A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 e </a:t>
            </a:r>
            <a:r>
              <a:rPr lang="en-US" b="1" dirty="0" err="1"/>
              <a:t>Menù</a:t>
            </a:r>
            <a:r>
              <a:rPr lang="en-US" b="1" dirty="0"/>
              <a:t> </a:t>
            </a:r>
            <a:r>
              <a:rPr lang="en-US" b="1" dirty="0" err="1"/>
              <a:t>Navigazione</a:t>
            </a:r>
            <a:endParaRPr lang="en-US" b="1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66CE3A5-970E-4AE2-8429-972DAB3C9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838" y="1618842"/>
            <a:ext cx="2762636" cy="2667372"/>
          </a:xfr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E960DCF-75A6-4B70-A3C9-ABA68993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127" y="1400014"/>
            <a:ext cx="2981741" cy="521090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2074A02A-0A37-4F45-9921-FBD5AB408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714" y="1257119"/>
            <a:ext cx="3353268" cy="5496692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842DEFB2-1322-47CF-B66A-7D471A2C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350" y="4601587"/>
            <a:ext cx="167663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3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9BF3-AC86-4214-B4F8-C803BFF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Sezione</a:t>
            </a:r>
            <a:r>
              <a:rPr lang="en-US" b="1" dirty="0"/>
              <a:t> </a:t>
            </a:r>
            <a:r>
              <a:rPr lang="en-US" b="1" dirty="0" err="1"/>
              <a:t>contenuti</a:t>
            </a:r>
            <a:r>
              <a:rPr lang="en-US" b="1" dirty="0"/>
              <a:t> html</a:t>
            </a:r>
          </a:p>
        </p:txBody>
      </p:sp>
      <p:pic>
        <p:nvPicPr>
          <p:cNvPr id="9" name="Picture 8" descr="A picture containing text, meerkat, mammal&#10;&#10;Description automatically generated">
            <a:extLst>
              <a:ext uri="{FF2B5EF4-FFF2-40B4-BE49-F238E27FC236}">
                <a16:creationId xmlns:a16="http://schemas.microsoft.com/office/drawing/2014/main" id="{B281809A-B894-4F07-94BE-26C5003E2A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" t="44747" r="413"/>
          <a:stretch/>
        </p:blipFill>
        <p:spPr>
          <a:xfrm>
            <a:off x="2299063" y="1449977"/>
            <a:ext cx="7711495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7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9BF3-AC86-4214-B4F8-C803BFF1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Sezione</a:t>
            </a:r>
            <a:r>
              <a:rPr lang="en-US" b="1" dirty="0"/>
              <a:t> </a:t>
            </a:r>
            <a:r>
              <a:rPr lang="en-US" b="1" dirty="0" err="1"/>
              <a:t>contenuti</a:t>
            </a:r>
            <a:r>
              <a:rPr lang="en-US" b="1" dirty="0"/>
              <a:t> html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EEA7C53-C9B9-4E53-B93E-0BCA4C418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3" y="1908313"/>
            <a:ext cx="5997496" cy="468382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EA2C370-C625-4C0C-BFF0-20BAEC5EA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83" y="1358477"/>
            <a:ext cx="4992801" cy="513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3667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140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Nova</vt:lpstr>
      <vt:lpstr>GradientVTI</vt:lpstr>
      <vt:lpstr>MHW1</vt:lpstr>
      <vt:lpstr>Descrizione del Progetto</vt:lpstr>
      <vt:lpstr>Layout complessivo HTML+CSS</vt:lpstr>
      <vt:lpstr>Layout complessivo Per dispositivi mobili  </vt:lpstr>
      <vt:lpstr>Head html</vt:lpstr>
      <vt:lpstr>Header e Menù Navigazione</vt:lpstr>
      <vt:lpstr>Header e Menù Navigazione</vt:lpstr>
      <vt:lpstr>Sezione contenuti html</vt:lpstr>
      <vt:lpstr>Sezione contenuti html</vt:lpstr>
      <vt:lpstr>Sezione contenuti css</vt:lpstr>
      <vt:lpstr>Footer</vt:lpstr>
      <vt:lpstr>Footer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MHW1</dc:title>
  <dc:creator>ROBERTO MIRABELLA</dc:creator>
  <cp:lastModifiedBy>ROBERTO MIRABELLA</cp:lastModifiedBy>
  <cp:revision>12</cp:revision>
  <dcterms:created xsi:type="dcterms:W3CDTF">2021-03-27T17:02:06Z</dcterms:created>
  <dcterms:modified xsi:type="dcterms:W3CDTF">2021-03-27T18:45:17Z</dcterms:modified>
</cp:coreProperties>
</file>