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media/image11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95" r:id="rId3"/>
    <p:sldId id="260" r:id="rId4"/>
    <p:sldId id="263" r:id="rId5"/>
    <p:sldId id="296" r:id="rId6"/>
    <p:sldId id="264" r:id="rId7"/>
    <p:sldId id="298" r:id="rId8"/>
    <p:sldId id="297" r:id="rId9"/>
    <p:sldId id="302" r:id="rId10"/>
    <p:sldId id="301" r:id="rId11"/>
    <p:sldId id="299" r:id="rId12"/>
    <p:sldId id="303" r:id="rId13"/>
    <p:sldId id="281" r:id="rId14"/>
  </p:sldIdLst>
  <p:sldSz cx="9144000" cy="5143500" type="screen16x9"/>
  <p:notesSz cx="6858000" cy="9144000"/>
  <p:embeddedFontLst>
    <p:embeddedFont>
      <p:font typeface="Titillium Web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D347E4-8D0D-48F3-AB85-A3CE05522D68}">
  <a:tblStyle styleId="{A8D347E4-8D0D-48F3-AB85-A3CE05522D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209E37-47DD-4D05-A5F4-EA4EC5330A3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AEA34-95DE-4E34-8A2E-CFD90E7E7C1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E99A76E-2ABA-49C4-A9D5-F969DA8C1F97}">
      <dgm:prSet phldrT="[Texto]"/>
      <dgm:spPr/>
      <dgm:t>
        <a:bodyPr/>
        <a:lstStyle/>
        <a:p>
          <a:r>
            <a:rPr lang="pt-BR" dirty="0" smtClean="0"/>
            <a:t>Coleta dados aquisição</a:t>
          </a:r>
          <a:endParaRPr lang="pt-BR" dirty="0"/>
        </a:p>
      </dgm:t>
    </dgm:pt>
    <dgm:pt modelId="{B5710EDF-8FB7-47DC-81F6-5B84F8A0207C}" type="parTrans" cxnId="{CEE5A216-4FB2-408B-8A08-3A7355CED70A}">
      <dgm:prSet/>
      <dgm:spPr/>
      <dgm:t>
        <a:bodyPr/>
        <a:lstStyle/>
        <a:p>
          <a:endParaRPr lang="pt-BR"/>
        </a:p>
      </dgm:t>
    </dgm:pt>
    <dgm:pt modelId="{A1CF0D09-B6CC-48EC-B87D-66B1E04430FF}" type="sibTrans" cxnId="{CEE5A216-4FB2-408B-8A08-3A7355CED70A}">
      <dgm:prSet/>
      <dgm:spPr/>
      <dgm:t>
        <a:bodyPr/>
        <a:lstStyle/>
        <a:p>
          <a:endParaRPr lang="pt-BR"/>
        </a:p>
      </dgm:t>
    </dgm:pt>
    <dgm:pt modelId="{CC3E99EC-D071-4289-B064-7647315C262D}">
      <dgm:prSet phldrT="[Texto]"/>
      <dgm:spPr/>
      <dgm:t>
        <a:bodyPr/>
        <a:lstStyle/>
        <a:p>
          <a:r>
            <a:rPr lang="pt-BR" dirty="0" smtClean="0"/>
            <a:t>Enriquecimento dados Socioeconômicos</a:t>
          </a:r>
          <a:endParaRPr lang="pt-BR" dirty="0"/>
        </a:p>
      </dgm:t>
    </dgm:pt>
    <dgm:pt modelId="{E5B93B22-7F22-4670-8CC2-3CAB282AE7C3}" type="parTrans" cxnId="{0019B4EB-5A0B-4C03-BA11-C5B544115C53}">
      <dgm:prSet/>
      <dgm:spPr/>
      <dgm:t>
        <a:bodyPr/>
        <a:lstStyle/>
        <a:p>
          <a:endParaRPr lang="pt-BR"/>
        </a:p>
      </dgm:t>
    </dgm:pt>
    <dgm:pt modelId="{06145312-8317-4AB0-89F5-D6C6D0D7748C}" type="sibTrans" cxnId="{0019B4EB-5A0B-4C03-BA11-C5B544115C53}">
      <dgm:prSet/>
      <dgm:spPr/>
      <dgm:t>
        <a:bodyPr/>
        <a:lstStyle/>
        <a:p>
          <a:endParaRPr lang="pt-BR"/>
        </a:p>
      </dgm:t>
    </dgm:pt>
    <dgm:pt modelId="{A8C10F44-A0B2-4AFF-9CDF-2F7D8A971A80}">
      <dgm:prSet phldrT="[Texto]"/>
      <dgm:spPr/>
      <dgm:t>
        <a:bodyPr/>
        <a:lstStyle/>
        <a:p>
          <a:r>
            <a:rPr lang="pt-BR" dirty="0" smtClean="0"/>
            <a:t>Exclusão de registros com </a:t>
          </a:r>
          <a:r>
            <a:rPr lang="pt-BR" dirty="0" err="1" smtClean="0"/>
            <a:t>target</a:t>
          </a:r>
          <a:r>
            <a:rPr lang="pt-BR" dirty="0" smtClean="0"/>
            <a:t> nulo</a:t>
          </a:r>
          <a:endParaRPr lang="pt-BR" dirty="0"/>
        </a:p>
      </dgm:t>
    </dgm:pt>
    <dgm:pt modelId="{9F937388-930A-4AFE-99A8-6CC95F804ABC}" type="parTrans" cxnId="{BD7B54BB-2DFC-4701-83E9-557784B8CEA5}">
      <dgm:prSet/>
      <dgm:spPr/>
      <dgm:t>
        <a:bodyPr/>
        <a:lstStyle/>
        <a:p>
          <a:endParaRPr lang="pt-BR"/>
        </a:p>
      </dgm:t>
    </dgm:pt>
    <dgm:pt modelId="{7A92B45F-2181-4F3A-9446-1F1774EB96B2}" type="sibTrans" cxnId="{BD7B54BB-2DFC-4701-83E9-557784B8CEA5}">
      <dgm:prSet/>
      <dgm:spPr/>
      <dgm:t>
        <a:bodyPr/>
        <a:lstStyle/>
        <a:p>
          <a:endParaRPr lang="pt-BR"/>
        </a:p>
      </dgm:t>
    </dgm:pt>
    <dgm:pt modelId="{FBF0BE53-4032-49EB-A6D0-DC3643BB49EB}">
      <dgm:prSet phldrT="[Texto]"/>
      <dgm:spPr/>
      <dgm:t>
        <a:bodyPr/>
        <a:lstStyle/>
        <a:p>
          <a:r>
            <a:rPr lang="pt-BR" dirty="0" smtClean="0"/>
            <a:t>Criação de novas </a:t>
          </a:r>
          <a:r>
            <a:rPr lang="pt-BR" dirty="0" err="1" smtClean="0"/>
            <a:t>features</a:t>
          </a:r>
          <a:endParaRPr lang="pt-BR" dirty="0"/>
        </a:p>
      </dgm:t>
    </dgm:pt>
    <dgm:pt modelId="{8DACFC4F-2E28-4BB9-A5EF-5A444CC20ABC}" type="parTrans" cxnId="{2195431E-CE40-4F00-92C1-3CD82DA317A6}">
      <dgm:prSet/>
      <dgm:spPr/>
      <dgm:t>
        <a:bodyPr/>
        <a:lstStyle/>
        <a:p>
          <a:endParaRPr lang="pt-BR"/>
        </a:p>
      </dgm:t>
    </dgm:pt>
    <dgm:pt modelId="{54D81196-907B-41A7-A116-496FC246D617}" type="sibTrans" cxnId="{2195431E-CE40-4F00-92C1-3CD82DA317A6}">
      <dgm:prSet/>
      <dgm:spPr/>
      <dgm:t>
        <a:bodyPr/>
        <a:lstStyle/>
        <a:p>
          <a:endParaRPr lang="pt-BR"/>
        </a:p>
      </dgm:t>
    </dgm:pt>
    <dgm:pt modelId="{50495E9F-B71D-4AD5-8D56-00C9F4F31CE1}">
      <dgm:prSet phldrT="[Texto]"/>
      <dgm:spPr/>
      <dgm:t>
        <a:bodyPr/>
        <a:lstStyle/>
        <a:p>
          <a:r>
            <a:rPr lang="pt-BR" dirty="0" err="1" smtClean="0"/>
            <a:t>Undersampling</a:t>
          </a:r>
          <a:r>
            <a:rPr lang="pt-BR" dirty="0" smtClean="0"/>
            <a:t> na base de treino</a:t>
          </a:r>
          <a:endParaRPr lang="pt-BR" dirty="0"/>
        </a:p>
      </dgm:t>
    </dgm:pt>
    <dgm:pt modelId="{448C139A-C4F9-42D7-ABA8-8DBFA7A59D0B}" type="parTrans" cxnId="{AC7687BC-F606-4E77-A68B-7ADDFB6E7BDC}">
      <dgm:prSet/>
      <dgm:spPr/>
      <dgm:t>
        <a:bodyPr/>
        <a:lstStyle/>
        <a:p>
          <a:endParaRPr lang="pt-BR"/>
        </a:p>
      </dgm:t>
    </dgm:pt>
    <dgm:pt modelId="{D8701C72-B51F-431F-91E5-E8E47DBF7297}" type="sibTrans" cxnId="{AC7687BC-F606-4E77-A68B-7ADDFB6E7BDC}">
      <dgm:prSet/>
      <dgm:spPr/>
      <dgm:t>
        <a:bodyPr/>
        <a:lstStyle/>
        <a:p>
          <a:endParaRPr lang="pt-BR"/>
        </a:p>
      </dgm:t>
    </dgm:pt>
    <dgm:pt modelId="{1410EFD5-F890-4E14-A2A4-050ED502A66C}">
      <dgm:prSet phldrT="[Texto]"/>
      <dgm:spPr/>
      <dgm:t>
        <a:bodyPr/>
        <a:lstStyle/>
        <a:p>
          <a:r>
            <a:rPr lang="pt-BR" dirty="0" smtClean="0"/>
            <a:t>Aplicação de </a:t>
          </a:r>
          <a:r>
            <a:rPr lang="pt-BR" dirty="0" err="1" smtClean="0"/>
            <a:t>OneHotEnconder</a:t>
          </a:r>
          <a:endParaRPr lang="pt-BR" dirty="0"/>
        </a:p>
      </dgm:t>
    </dgm:pt>
    <dgm:pt modelId="{1BEF5E31-AE43-400C-B54B-4B9373924990}" type="parTrans" cxnId="{47E79FE8-E537-4637-A46A-1DECB654FD64}">
      <dgm:prSet/>
      <dgm:spPr/>
      <dgm:t>
        <a:bodyPr/>
        <a:lstStyle/>
        <a:p>
          <a:endParaRPr lang="pt-BR"/>
        </a:p>
      </dgm:t>
    </dgm:pt>
    <dgm:pt modelId="{63149368-A4F8-42FB-B76B-61F9C58144A6}" type="sibTrans" cxnId="{47E79FE8-E537-4637-A46A-1DECB654FD64}">
      <dgm:prSet/>
      <dgm:spPr/>
      <dgm:t>
        <a:bodyPr/>
        <a:lstStyle/>
        <a:p>
          <a:endParaRPr lang="pt-BR"/>
        </a:p>
      </dgm:t>
    </dgm:pt>
    <dgm:pt modelId="{73C79373-05A2-426C-AB9A-A5B98D33BBB3}">
      <dgm:prSet phldrT="[Texto]"/>
      <dgm:spPr/>
      <dgm:t>
        <a:bodyPr/>
        <a:lstStyle/>
        <a:p>
          <a:r>
            <a:rPr lang="pt-BR" dirty="0" smtClean="0"/>
            <a:t>Imputação de nulos utilizando valor frequente e mediana</a:t>
          </a:r>
          <a:endParaRPr lang="pt-BR" dirty="0"/>
        </a:p>
      </dgm:t>
    </dgm:pt>
    <dgm:pt modelId="{C4B77798-469B-4F3D-BF9D-CC68803BC1B5}" type="parTrans" cxnId="{F8083634-CD8C-4500-B09A-3F0359AF041B}">
      <dgm:prSet/>
      <dgm:spPr/>
      <dgm:t>
        <a:bodyPr/>
        <a:lstStyle/>
        <a:p>
          <a:endParaRPr lang="pt-BR"/>
        </a:p>
      </dgm:t>
    </dgm:pt>
    <dgm:pt modelId="{BC69BE2E-5B08-42A5-99FC-8B6D6010E539}" type="sibTrans" cxnId="{F8083634-CD8C-4500-B09A-3F0359AF041B}">
      <dgm:prSet/>
      <dgm:spPr/>
      <dgm:t>
        <a:bodyPr/>
        <a:lstStyle/>
        <a:p>
          <a:endParaRPr lang="pt-BR"/>
        </a:p>
      </dgm:t>
    </dgm:pt>
    <dgm:pt modelId="{B0310172-4535-480C-9BC9-0F68C697161F}">
      <dgm:prSet phldrT="[Texto]"/>
      <dgm:spPr/>
      <dgm:t>
        <a:bodyPr/>
        <a:lstStyle/>
        <a:p>
          <a:r>
            <a:rPr lang="pt-BR" dirty="0" smtClean="0"/>
            <a:t>Exclusão de variáveis correlacionadas</a:t>
          </a:r>
          <a:endParaRPr lang="pt-BR" dirty="0"/>
        </a:p>
      </dgm:t>
    </dgm:pt>
    <dgm:pt modelId="{497A44AD-37A8-487B-B818-2C0FA7CD43D5}" type="parTrans" cxnId="{B06DAA94-FB98-4CD9-BCAD-8B69566B7800}">
      <dgm:prSet/>
      <dgm:spPr/>
      <dgm:t>
        <a:bodyPr/>
        <a:lstStyle/>
        <a:p>
          <a:endParaRPr lang="pt-BR"/>
        </a:p>
      </dgm:t>
    </dgm:pt>
    <dgm:pt modelId="{622C7016-8D8B-4FED-BA61-B44D89FC1FB6}" type="sibTrans" cxnId="{B06DAA94-FB98-4CD9-BCAD-8B69566B7800}">
      <dgm:prSet/>
      <dgm:spPr/>
      <dgm:t>
        <a:bodyPr/>
        <a:lstStyle/>
        <a:p>
          <a:endParaRPr lang="pt-BR"/>
        </a:p>
      </dgm:t>
    </dgm:pt>
    <dgm:pt modelId="{8DBB3124-C6A0-43FF-90DF-EEB89B95EA03}">
      <dgm:prSet phldrT="[Texto]"/>
      <dgm:spPr/>
      <dgm:t>
        <a:bodyPr/>
        <a:lstStyle/>
        <a:p>
          <a:r>
            <a:rPr lang="pt-BR" dirty="0" smtClean="0"/>
            <a:t>Separação de treino 75% e teste 25%</a:t>
          </a:r>
          <a:endParaRPr lang="pt-BR" dirty="0"/>
        </a:p>
      </dgm:t>
    </dgm:pt>
    <dgm:pt modelId="{FB23303C-8B9E-4A54-841E-9B4B15AD0292}" type="parTrans" cxnId="{F510DFD7-EE84-4780-AEFE-1FF27D6BEE61}">
      <dgm:prSet/>
      <dgm:spPr/>
      <dgm:t>
        <a:bodyPr/>
        <a:lstStyle/>
        <a:p>
          <a:endParaRPr lang="pt-BR"/>
        </a:p>
      </dgm:t>
    </dgm:pt>
    <dgm:pt modelId="{1B212C71-2A72-4F32-90B2-8817381132E9}" type="sibTrans" cxnId="{F510DFD7-EE84-4780-AEFE-1FF27D6BEE61}">
      <dgm:prSet/>
      <dgm:spPr/>
      <dgm:t>
        <a:bodyPr/>
        <a:lstStyle/>
        <a:p>
          <a:endParaRPr lang="pt-BR"/>
        </a:p>
      </dgm:t>
    </dgm:pt>
    <dgm:pt modelId="{FFA1B524-01D7-40C1-82AB-A4472B7256DC}" type="pres">
      <dgm:prSet presAssocID="{9F8AEA34-95DE-4E34-8A2E-CFD90E7E7C1D}" presName="diagram" presStyleCnt="0">
        <dgm:presLayoutVars>
          <dgm:dir/>
          <dgm:resizeHandles val="exact"/>
        </dgm:presLayoutVars>
      </dgm:prSet>
      <dgm:spPr/>
    </dgm:pt>
    <dgm:pt modelId="{24EACACA-6616-4DF8-894D-CC8405B1203E}" type="pres">
      <dgm:prSet presAssocID="{0E99A76E-2ABA-49C4-A9D5-F969DA8C1F97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5E1CA39-EC0A-4431-8036-FBB7BC75E48A}" type="pres">
      <dgm:prSet presAssocID="{A1CF0D09-B6CC-48EC-B87D-66B1E04430FF}" presName="sibTrans" presStyleLbl="sibTrans2D1" presStyleIdx="0" presStyleCnt="8"/>
      <dgm:spPr/>
    </dgm:pt>
    <dgm:pt modelId="{D7502957-3503-46E8-8EBE-AEB1A0C4E971}" type="pres">
      <dgm:prSet presAssocID="{A1CF0D09-B6CC-48EC-B87D-66B1E04430FF}" presName="connectorText" presStyleLbl="sibTrans2D1" presStyleIdx="0" presStyleCnt="8"/>
      <dgm:spPr/>
    </dgm:pt>
    <dgm:pt modelId="{702DC764-04FC-4BF8-AD4B-48A959E46E83}" type="pres">
      <dgm:prSet presAssocID="{CC3E99EC-D071-4289-B064-7647315C262D}" presName="node" presStyleLbl="node1" presStyleIdx="1" presStyleCnt="9">
        <dgm:presLayoutVars>
          <dgm:bulletEnabled val="1"/>
        </dgm:presLayoutVars>
      </dgm:prSet>
      <dgm:spPr/>
    </dgm:pt>
    <dgm:pt modelId="{0011AB5F-63EF-44AD-90A5-1AD76C8D9773}" type="pres">
      <dgm:prSet presAssocID="{06145312-8317-4AB0-89F5-D6C6D0D7748C}" presName="sibTrans" presStyleLbl="sibTrans2D1" presStyleIdx="1" presStyleCnt="8"/>
      <dgm:spPr/>
    </dgm:pt>
    <dgm:pt modelId="{7C88AFD6-9DFA-4147-82C6-11D5ED271096}" type="pres">
      <dgm:prSet presAssocID="{06145312-8317-4AB0-89F5-D6C6D0D7748C}" presName="connectorText" presStyleLbl="sibTrans2D1" presStyleIdx="1" presStyleCnt="8"/>
      <dgm:spPr/>
    </dgm:pt>
    <dgm:pt modelId="{CB3B8E07-A2AE-4F04-8FF4-0DC8E33C45A2}" type="pres">
      <dgm:prSet presAssocID="{A8C10F44-A0B2-4AFF-9CDF-2F7D8A971A80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A80876C-E6EB-42C4-8633-3C2A394202B8}" type="pres">
      <dgm:prSet presAssocID="{7A92B45F-2181-4F3A-9446-1F1774EB96B2}" presName="sibTrans" presStyleLbl="sibTrans2D1" presStyleIdx="2" presStyleCnt="8"/>
      <dgm:spPr/>
    </dgm:pt>
    <dgm:pt modelId="{1C714029-94D5-43F4-ACC2-B4DEFAB74E04}" type="pres">
      <dgm:prSet presAssocID="{7A92B45F-2181-4F3A-9446-1F1774EB96B2}" presName="connectorText" presStyleLbl="sibTrans2D1" presStyleIdx="2" presStyleCnt="8"/>
      <dgm:spPr/>
    </dgm:pt>
    <dgm:pt modelId="{AAC5E40D-4053-49C5-AC27-31F87A5C6593}" type="pres">
      <dgm:prSet presAssocID="{FBF0BE53-4032-49EB-A6D0-DC3643BB49EB}" presName="node" presStyleLbl="node1" presStyleIdx="3" presStyleCnt="9">
        <dgm:presLayoutVars>
          <dgm:bulletEnabled val="1"/>
        </dgm:presLayoutVars>
      </dgm:prSet>
      <dgm:spPr/>
    </dgm:pt>
    <dgm:pt modelId="{062DC597-C561-4F32-8030-71C391371D81}" type="pres">
      <dgm:prSet presAssocID="{54D81196-907B-41A7-A116-496FC246D617}" presName="sibTrans" presStyleLbl="sibTrans2D1" presStyleIdx="3" presStyleCnt="8"/>
      <dgm:spPr/>
    </dgm:pt>
    <dgm:pt modelId="{BA32D155-80AF-40E8-B339-C58D385C411C}" type="pres">
      <dgm:prSet presAssocID="{54D81196-907B-41A7-A116-496FC246D617}" presName="connectorText" presStyleLbl="sibTrans2D1" presStyleIdx="3" presStyleCnt="8"/>
      <dgm:spPr/>
    </dgm:pt>
    <dgm:pt modelId="{100E2889-F1AC-4402-AFA6-3DB9A0DB4521}" type="pres">
      <dgm:prSet presAssocID="{1410EFD5-F890-4E14-A2A4-050ED502A66C}" presName="node" presStyleLbl="node1" presStyleIdx="4" presStyleCnt="9">
        <dgm:presLayoutVars>
          <dgm:bulletEnabled val="1"/>
        </dgm:presLayoutVars>
      </dgm:prSet>
      <dgm:spPr/>
    </dgm:pt>
    <dgm:pt modelId="{03EF0CD4-853C-440E-9EB1-F22A081F487F}" type="pres">
      <dgm:prSet presAssocID="{63149368-A4F8-42FB-B76B-61F9C58144A6}" presName="sibTrans" presStyleLbl="sibTrans2D1" presStyleIdx="4" presStyleCnt="8"/>
      <dgm:spPr/>
    </dgm:pt>
    <dgm:pt modelId="{F0A920A5-EA82-496A-856C-6ACC31D1E5A1}" type="pres">
      <dgm:prSet presAssocID="{63149368-A4F8-42FB-B76B-61F9C58144A6}" presName="connectorText" presStyleLbl="sibTrans2D1" presStyleIdx="4" presStyleCnt="8"/>
      <dgm:spPr/>
    </dgm:pt>
    <dgm:pt modelId="{F16AE00C-9017-4829-B643-EA6AFC551803}" type="pres">
      <dgm:prSet presAssocID="{73C79373-05A2-426C-AB9A-A5B98D33BBB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147C6EC-53EC-4D6A-B540-4C0DC8CEDCA5}" type="pres">
      <dgm:prSet presAssocID="{BC69BE2E-5B08-42A5-99FC-8B6D6010E539}" presName="sibTrans" presStyleLbl="sibTrans2D1" presStyleIdx="5" presStyleCnt="8"/>
      <dgm:spPr/>
    </dgm:pt>
    <dgm:pt modelId="{55FD29B3-D060-4DC0-979B-4FB10D5B32ED}" type="pres">
      <dgm:prSet presAssocID="{BC69BE2E-5B08-42A5-99FC-8B6D6010E539}" presName="connectorText" presStyleLbl="sibTrans2D1" presStyleIdx="5" presStyleCnt="8"/>
      <dgm:spPr/>
    </dgm:pt>
    <dgm:pt modelId="{E8D29AEC-672F-4D93-A0F1-878BBCB7DD57}" type="pres">
      <dgm:prSet presAssocID="{B0310172-4535-480C-9BC9-0F68C697161F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9738B0-C09F-4A92-85CE-3AA3C0334A69}" type="pres">
      <dgm:prSet presAssocID="{622C7016-8D8B-4FED-BA61-B44D89FC1FB6}" presName="sibTrans" presStyleLbl="sibTrans2D1" presStyleIdx="6" presStyleCnt="8"/>
      <dgm:spPr/>
    </dgm:pt>
    <dgm:pt modelId="{8CA42567-004C-4EF3-93DB-C345C9F02AE9}" type="pres">
      <dgm:prSet presAssocID="{622C7016-8D8B-4FED-BA61-B44D89FC1FB6}" presName="connectorText" presStyleLbl="sibTrans2D1" presStyleIdx="6" presStyleCnt="8"/>
      <dgm:spPr/>
    </dgm:pt>
    <dgm:pt modelId="{ED0AD4A2-6443-4645-AF17-15511437217A}" type="pres">
      <dgm:prSet presAssocID="{8DBB3124-C6A0-43FF-90DF-EEB89B95EA03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4B51BEF-9670-43DB-BBFF-3C425447F138}" type="pres">
      <dgm:prSet presAssocID="{1B212C71-2A72-4F32-90B2-8817381132E9}" presName="sibTrans" presStyleLbl="sibTrans2D1" presStyleIdx="7" presStyleCnt="8"/>
      <dgm:spPr/>
    </dgm:pt>
    <dgm:pt modelId="{3BDE29D5-99F7-4FC3-AC6C-A1A59D86B4F5}" type="pres">
      <dgm:prSet presAssocID="{1B212C71-2A72-4F32-90B2-8817381132E9}" presName="connectorText" presStyleLbl="sibTrans2D1" presStyleIdx="7" presStyleCnt="8"/>
      <dgm:spPr/>
    </dgm:pt>
    <dgm:pt modelId="{12DC9A26-F6D9-42FF-938B-C7C440E7FEDE}" type="pres">
      <dgm:prSet presAssocID="{50495E9F-B71D-4AD5-8D56-00C9F4F31CE1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019B4EB-5A0B-4C03-BA11-C5B544115C53}" srcId="{9F8AEA34-95DE-4E34-8A2E-CFD90E7E7C1D}" destId="{CC3E99EC-D071-4289-B064-7647315C262D}" srcOrd="1" destOrd="0" parTransId="{E5B93B22-7F22-4670-8CC2-3CAB282AE7C3}" sibTransId="{06145312-8317-4AB0-89F5-D6C6D0D7748C}"/>
    <dgm:cxn modelId="{7E11343A-78AC-4620-B82F-281D9CA0CF44}" type="presOf" srcId="{9F8AEA34-95DE-4E34-8A2E-CFD90E7E7C1D}" destId="{FFA1B524-01D7-40C1-82AB-A4472B7256DC}" srcOrd="0" destOrd="0" presId="urn:microsoft.com/office/officeart/2005/8/layout/process5"/>
    <dgm:cxn modelId="{47E79FE8-E537-4637-A46A-1DECB654FD64}" srcId="{9F8AEA34-95DE-4E34-8A2E-CFD90E7E7C1D}" destId="{1410EFD5-F890-4E14-A2A4-050ED502A66C}" srcOrd="4" destOrd="0" parTransId="{1BEF5E31-AE43-400C-B54B-4B9373924990}" sibTransId="{63149368-A4F8-42FB-B76B-61F9C58144A6}"/>
    <dgm:cxn modelId="{F510DFD7-EE84-4780-AEFE-1FF27D6BEE61}" srcId="{9F8AEA34-95DE-4E34-8A2E-CFD90E7E7C1D}" destId="{8DBB3124-C6A0-43FF-90DF-EEB89B95EA03}" srcOrd="7" destOrd="0" parTransId="{FB23303C-8B9E-4A54-841E-9B4B15AD0292}" sibTransId="{1B212C71-2A72-4F32-90B2-8817381132E9}"/>
    <dgm:cxn modelId="{988E49D0-074F-4DFF-8A81-4D05F852187F}" type="presOf" srcId="{54D81196-907B-41A7-A116-496FC246D617}" destId="{062DC597-C561-4F32-8030-71C391371D81}" srcOrd="0" destOrd="0" presId="urn:microsoft.com/office/officeart/2005/8/layout/process5"/>
    <dgm:cxn modelId="{4E9080C4-8EF2-4B17-82F3-A32B4975CD66}" type="presOf" srcId="{1B212C71-2A72-4F32-90B2-8817381132E9}" destId="{3BDE29D5-99F7-4FC3-AC6C-A1A59D86B4F5}" srcOrd="1" destOrd="0" presId="urn:microsoft.com/office/officeart/2005/8/layout/process5"/>
    <dgm:cxn modelId="{ADEEFC2F-182E-4D67-80A8-FF43533B08B1}" type="presOf" srcId="{A8C10F44-A0B2-4AFF-9CDF-2F7D8A971A80}" destId="{CB3B8E07-A2AE-4F04-8FF4-0DC8E33C45A2}" srcOrd="0" destOrd="0" presId="urn:microsoft.com/office/officeart/2005/8/layout/process5"/>
    <dgm:cxn modelId="{F788E970-3416-44DA-A48A-D23426C2612F}" type="presOf" srcId="{B0310172-4535-480C-9BC9-0F68C697161F}" destId="{E8D29AEC-672F-4D93-A0F1-878BBCB7DD57}" srcOrd="0" destOrd="0" presId="urn:microsoft.com/office/officeart/2005/8/layout/process5"/>
    <dgm:cxn modelId="{6D6D01D8-EE58-48E8-A3A7-E497162949DB}" type="presOf" srcId="{A1CF0D09-B6CC-48EC-B87D-66B1E04430FF}" destId="{25E1CA39-EC0A-4431-8036-FBB7BC75E48A}" srcOrd="0" destOrd="0" presId="urn:microsoft.com/office/officeart/2005/8/layout/process5"/>
    <dgm:cxn modelId="{BBC6BD61-7CF2-4959-99EA-B0A364B1FCA3}" type="presOf" srcId="{622C7016-8D8B-4FED-BA61-B44D89FC1FB6}" destId="{6E9738B0-C09F-4A92-85CE-3AA3C0334A69}" srcOrd="0" destOrd="0" presId="urn:microsoft.com/office/officeart/2005/8/layout/process5"/>
    <dgm:cxn modelId="{BD7B54BB-2DFC-4701-83E9-557784B8CEA5}" srcId="{9F8AEA34-95DE-4E34-8A2E-CFD90E7E7C1D}" destId="{A8C10F44-A0B2-4AFF-9CDF-2F7D8A971A80}" srcOrd="2" destOrd="0" parTransId="{9F937388-930A-4AFE-99A8-6CC95F804ABC}" sibTransId="{7A92B45F-2181-4F3A-9446-1F1774EB96B2}"/>
    <dgm:cxn modelId="{8374D3E8-FABE-4859-AE05-20EAE3273579}" type="presOf" srcId="{8DBB3124-C6A0-43FF-90DF-EEB89B95EA03}" destId="{ED0AD4A2-6443-4645-AF17-15511437217A}" srcOrd="0" destOrd="0" presId="urn:microsoft.com/office/officeart/2005/8/layout/process5"/>
    <dgm:cxn modelId="{0D0D57A1-D6C5-403A-9AE8-B7A1484D0453}" type="presOf" srcId="{BC69BE2E-5B08-42A5-99FC-8B6D6010E539}" destId="{55FD29B3-D060-4DC0-979B-4FB10D5B32ED}" srcOrd="1" destOrd="0" presId="urn:microsoft.com/office/officeart/2005/8/layout/process5"/>
    <dgm:cxn modelId="{481DBB8B-83FB-4718-B607-689D36757113}" type="presOf" srcId="{50495E9F-B71D-4AD5-8D56-00C9F4F31CE1}" destId="{12DC9A26-F6D9-42FF-938B-C7C440E7FEDE}" srcOrd="0" destOrd="0" presId="urn:microsoft.com/office/officeart/2005/8/layout/process5"/>
    <dgm:cxn modelId="{0FED1CE0-B40F-42CF-98A8-D5532EE84E05}" type="presOf" srcId="{63149368-A4F8-42FB-B76B-61F9C58144A6}" destId="{F0A920A5-EA82-496A-856C-6ACC31D1E5A1}" srcOrd="1" destOrd="0" presId="urn:microsoft.com/office/officeart/2005/8/layout/process5"/>
    <dgm:cxn modelId="{B06DAA94-FB98-4CD9-BCAD-8B69566B7800}" srcId="{9F8AEA34-95DE-4E34-8A2E-CFD90E7E7C1D}" destId="{B0310172-4535-480C-9BC9-0F68C697161F}" srcOrd="6" destOrd="0" parTransId="{497A44AD-37A8-487B-B818-2C0FA7CD43D5}" sibTransId="{622C7016-8D8B-4FED-BA61-B44D89FC1FB6}"/>
    <dgm:cxn modelId="{E5E293BD-A0DC-4106-888B-37C59347C4B0}" type="presOf" srcId="{1B212C71-2A72-4F32-90B2-8817381132E9}" destId="{C4B51BEF-9670-43DB-BBFF-3C425447F138}" srcOrd="0" destOrd="0" presId="urn:microsoft.com/office/officeart/2005/8/layout/process5"/>
    <dgm:cxn modelId="{2AA6C4B2-5C2C-4016-AE20-8DF2D4DCEDA5}" type="presOf" srcId="{FBF0BE53-4032-49EB-A6D0-DC3643BB49EB}" destId="{AAC5E40D-4053-49C5-AC27-31F87A5C6593}" srcOrd="0" destOrd="0" presId="urn:microsoft.com/office/officeart/2005/8/layout/process5"/>
    <dgm:cxn modelId="{F8083634-CD8C-4500-B09A-3F0359AF041B}" srcId="{9F8AEA34-95DE-4E34-8A2E-CFD90E7E7C1D}" destId="{73C79373-05A2-426C-AB9A-A5B98D33BBB3}" srcOrd="5" destOrd="0" parTransId="{C4B77798-469B-4F3D-BF9D-CC68803BC1B5}" sibTransId="{BC69BE2E-5B08-42A5-99FC-8B6D6010E539}"/>
    <dgm:cxn modelId="{286ED6B0-C0F4-4079-AFF1-297D5CEE5980}" type="presOf" srcId="{06145312-8317-4AB0-89F5-D6C6D0D7748C}" destId="{7C88AFD6-9DFA-4147-82C6-11D5ED271096}" srcOrd="1" destOrd="0" presId="urn:microsoft.com/office/officeart/2005/8/layout/process5"/>
    <dgm:cxn modelId="{2195431E-CE40-4F00-92C1-3CD82DA317A6}" srcId="{9F8AEA34-95DE-4E34-8A2E-CFD90E7E7C1D}" destId="{FBF0BE53-4032-49EB-A6D0-DC3643BB49EB}" srcOrd="3" destOrd="0" parTransId="{8DACFC4F-2E28-4BB9-A5EF-5A444CC20ABC}" sibTransId="{54D81196-907B-41A7-A116-496FC246D617}"/>
    <dgm:cxn modelId="{EE43057F-E182-4975-8C3E-0FE1E49F12DD}" type="presOf" srcId="{06145312-8317-4AB0-89F5-D6C6D0D7748C}" destId="{0011AB5F-63EF-44AD-90A5-1AD76C8D9773}" srcOrd="0" destOrd="0" presId="urn:microsoft.com/office/officeart/2005/8/layout/process5"/>
    <dgm:cxn modelId="{B2EC3133-ABC8-4E1B-BD85-C2CAF983FE01}" type="presOf" srcId="{A1CF0D09-B6CC-48EC-B87D-66B1E04430FF}" destId="{D7502957-3503-46E8-8EBE-AEB1A0C4E971}" srcOrd="1" destOrd="0" presId="urn:microsoft.com/office/officeart/2005/8/layout/process5"/>
    <dgm:cxn modelId="{7BE3F1E7-0AEA-4DF6-A5B0-B536448EE69B}" type="presOf" srcId="{1410EFD5-F890-4E14-A2A4-050ED502A66C}" destId="{100E2889-F1AC-4402-AFA6-3DB9A0DB4521}" srcOrd="0" destOrd="0" presId="urn:microsoft.com/office/officeart/2005/8/layout/process5"/>
    <dgm:cxn modelId="{278D855F-7AFA-4DEC-99ED-CAF28FA459FE}" type="presOf" srcId="{BC69BE2E-5B08-42A5-99FC-8B6D6010E539}" destId="{0147C6EC-53EC-4D6A-B540-4C0DC8CEDCA5}" srcOrd="0" destOrd="0" presId="urn:microsoft.com/office/officeart/2005/8/layout/process5"/>
    <dgm:cxn modelId="{7A87EC1B-9047-40AA-BFFA-93286C2F57D0}" type="presOf" srcId="{622C7016-8D8B-4FED-BA61-B44D89FC1FB6}" destId="{8CA42567-004C-4EF3-93DB-C345C9F02AE9}" srcOrd="1" destOrd="0" presId="urn:microsoft.com/office/officeart/2005/8/layout/process5"/>
    <dgm:cxn modelId="{2C2C6A3F-EC6D-4DCA-81E9-9D7AB6A0402A}" type="presOf" srcId="{CC3E99EC-D071-4289-B064-7647315C262D}" destId="{702DC764-04FC-4BF8-AD4B-48A959E46E83}" srcOrd="0" destOrd="0" presId="urn:microsoft.com/office/officeart/2005/8/layout/process5"/>
    <dgm:cxn modelId="{BC3D537D-3A55-4806-B90B-9783773E1805}" type="presOf" srcId="{73C79373-05A2-426C-AB9A-A5B98D33BBB3}" destId="{F16AE00C-9017-4829-B643-EA6AFC551803}" srcOrd="0" destOrd="0" presId="urn:microsoft.com/office/officeart/2005/8/layout/process5"/>
    <dgm:cxn modelId="{6C89FD2E-C560-4D3A-B312-FEBDF1D91F7E}" type="presOf" srcId="{0E99A76E-2ABA-49C4-A9D5-F969DA8C1F97}" destId="{24EACACA-6616-4DF8-894D-CC8405B1203E}" srcOrd="0" destOrd="0" presId="urn:microsoft.com/office/officeart/2005/8/layout/process5"/>
    <dgm:cxn modelId="{CEE5A216-4FB2-408B-8A08-3A7355CED70A}" srcId="{9F8AEA34-95DE-4E34-8A2E-CFD90E7E7C1D}" destId="{0E99A76E-2ABA-49C4-A9D5-F969DA8C1F97}" srcOrd="0" destOrd="0" parTransId="{B5710EDF-8FB7-47DC-81F6-5B84F8A0207C}" sibTransId="{A1CF0D09-B6CC-48EC-B87D-66B1E04430FF}"/>
    <dgm:cxn modelId="{E83CC850-4A2C-4C9E-80B4-9CE1B5C444B5}" type="presOf" srcId="{7A92B45F-2181-4F3A-9446-1F1774EB96B2}" destId="{1C714029-94D5-43F4-ACC2-B4DEFAB74E04}" srcOrd="1" destOrd="0" presId="urn:microsoft.com/office/officeart/2005/8/layout/process5"/>
    <dgm:cxn modelId="{AC7687BC-F606-4E77-A68B-7ADDFB6E7BDC}" srcId="{9F8AEA34-95DE-4E34-8A2E-CFD90E7E7C1D}" destId="{50495E9F-B71D-4AD5-8D56-00C9F4F31CE1}" srcOrd="8" destOrd="0" parTransId="{448C139A-C4F9-42D7-ABA8-8DBFA7A59D0B}" sibTransId="{D8701C72-B51F-431F-91E5-E8E47DBF7297}"/>
    <dgm:cxn modelId="{B56F32C4-352C-4A2C-AD0D-14A6033C3AD1}" type="presOf" srcId="{63149368-A4F8-42FB-B76B-61F9C58144A6}" destId="{03EF0CD4-853C-440E-9EB1-F22A081F487F}" srcOrd="0" destOrd="0" presId="urn:microsoft.com/office/officeart/2005/8/layout/process5"/>
    <dgm:cxn modelId="{B1B212A0-5C9A-42F5-B04A-A8DF4BB836D1}" type="presOf" srcId="{7A92B45F-2181-4F3A-9446-1F1774EB96B2}" destId="{DA80876C-E6EB-42C4-8633-3C2A394202B8}" srcOrd="0" destOrd="0" presId="urn:microsoft.com/office/officeart/2005/8/layout/process5"/>
    <dgm:cxn modelId="{E369CD0A-1F43-40EE-8750-0F8F6EB40F1E}" type="presOf" srcId="{54D81196-907B-41A7-A116-496FC246D617}" destId="{BA32D155-80AF-40E8-B339-C58D385C411C}" srcOrd="1" destOrd="0" presId="urn:microsoft.com/office/officeart/2005/8/layout/process5"/>
    <dgm:cxn modelId="{1CA43D1D-08E5-47AA-A3A4-CC66185C5A2B}" type="presParOf" srcId="{FFA1B524-01D7-40C1-82AB-A4472B7256DC}" destId="{24EACACA-6616-4DF8-894D-CC8405B1203E}" srcOrd="0" destOrd="0" presId="urn:microsoft.com/office/officeart/2005/8/layout/process5"/>
    <dgm:cxn modelId="{4F1C3A75-8ED0-4BDC-B5B9-7BEB942D6294}" type="presParOf" srcId="{FFA1B524-01D7-40C1-82AB-A4472B7256DC}" destId="{25E1CA39-EC0A-4431-8036-FBB7BC75E48A}" srcOrd="1" destOrd="0" presId="urn:microsoft.com/office/officeart/2005/8/layout/process5"/>
    <dgm:cxn modelId="{7E5BD04B-3F33-4463-B077-99681E80DCDB}" type="presParOf" srcId="{25E1CA39-EC0A-4431-8036-FBB7BC75E48A}" destId="{D7502957-3503-46E8-8EBE-AEB1A0C4E971}" srcOrd="0" destOrd="0" presId="urn:microsoft.com/office/officeart/2005/8/layout/process5"/>
    <dgm:cxn modelId="{B6590DB9-5D6A-44AD-B7FB-B480B8A2AADC}" type="presParOf" srcId="{FFA1B524-01D7-40C1-82AB-A4472B7256DC}" destId="{702DC764-04FC-4BF8-AD4B-48A959E46E83}" srcOrd="2" destOrd="0" presId="urn:microsoft.com/office/officeart/2005/8/layout/process5"/>
    <dgm:cxn modelId="{764A1BE4-9B77-4E11-A85B-55C41E8F4D49}" type="presParOf" srcId="{FFA1B524-01D7-40C1-82AB-A4472B7256DC}" destId="{0011AB5F-63EF-44AD-90A5-1AD76C8D9773}" srcOrd="3" destOrd="0" presId="urn:microsoft.com/office/officeart/2005/8/layout/process5"/>
    <dgm:cxn modelId="{D1BEB8E3-203B-47BB-BE04-307A78D25914}" type="presParOf" srcId="{0011AB5F-63EF-44AD-90A5-1AD76C8D9773}" destId="{7C88AFD6-9DFA-4147-82C6-11D5ED271096}" srcOrd="0" destOrd="0" presId="urn:microsoft.com/office/officeart/2005/8/layout/process5"/>
    <dgm:cxn modelId="{6AADFEDD-0436-48E1-B1F5-69B24CBEB9E8}" type="presParOf" srcId="{FFA1B524-01D7-40C1-82AB-A4472B7256DC}" destId="{CB3B8E07-A2AE-4F04-8FF4-0DC8E33C45A2}" srcOrd="4" destOrd="0" presId="urn:microsoft.com/office/officeart/2005/8/layout/process5"/>
    <dgm:cxn modelId="{87B73E6C-F35D-4967-9D8C-12F9634272DE}" type="presParOf" srcId="{FFA1B524-01D7-40C1-82AB-A4472B7256DC}" destId="{DA80876C-E6EB-42C4-8633-3C2A394202B8}" srcOrd="5" destOrd="0" presId="urn:microsoft.com/office/officeart/2005/8/layout/process5"/>
    <dgm:cxn modelId="{9BC1A498-F351-4FC4-B96A-72EA15341BFB}" type="presParOf" srcId="{DA80876C-E6EB-42C4-8633-3C2A394202B8}" destId="{1C714029-94D5-43F4-ACC2-B4DEFAB74E04}" srcOrd="0" destOrd="0" presId="urn:microsoft.com/office/officeart/2005/8/layout/process5"/>
    <dgm:cxn modelId="{DE32AD5C-C57F-42E6-9E09-084BBEFDC94B}" type="presParOf" srcId="{FFA1B524-01D7-40C1-82AB-A4472B7256DC}" destId="{AAC5E40D-4053-49C5-AC27-31F87A5C6593}" srcOrd="6" destOrd="0" presId="urn:microsoft.com/office/officeart/2005/8/layout/process5"/>
    <dgm:cxn modelId="{3A2160F6-F57D-4045-A003-1CF65D5EE1E0}" type="presParOf" srcId="{FFA1B524-01D7-40C1-82AB-A4472B7256DC}" destId="{062DC597-C561-4F32-8030-71C391371D81}" srcOrd="7" destOrd="0" presId="urn:microsoft.com/office/officeart/2005/8/layout/process5"/>
    <dgm:cxn modelId="{E26191FF-B1B6-43ED-9B50-3AE9B6259B03}" type="presParOf" srcId="{062DC597-C561-4F32-8030-71C391371D81}" destId="{BA32D155-80AF-40E8-B339-C58D385C411C}" srcOrd="0" destOrd="0" presId="urn:microsoft.com/office/officeart/2005/8/layout/process5"/>
    <dgm:cxn modelId="{9B6A43D4-1DA3-4684-B0FD-B8DC53F04836}" type="presParOf" srcId="{FFA1B524-01D7-40C1-82AB-A4472B7256DC}" destId="{100E2889-F1AC-4402-AFA6-3DB9A0DB4521}" srcOrd="8" destOrd="0" presId="urn:microsoft.com/office/officeart/2005/8/layout/process5"/>
    <dgm:cxn modelId="{3C57869F-A24B-4921-AD69-D0A62DCD3558}" type="presParOf" srcId="{FFA1B524-01D7-40C1-82AB-A4472B7256DC}" destId="{03EF0CD4-853C-440E-9EB1-F22A081F487F}" srcOrd="9" destOrd="0" presId="urn:microsoft.com/office/officeart/2005/8/layout/process5"/>
    <dgm:cxn modelId="{51489B61-BB35-40FD-8923-08DE7888B1A4}" type="presParOf" srcId="{03EF0CD4-853C-440E-9EB1-F22A081F487F}" destId="{F0A920A5-EA82-496A-856C-6ACC31D1E5A1}" srcOrd="0" destOrd="0" presId="urn:microsoft.com/office/officeart/2005/8/layout/process5"/>
    <dgm:cxn modelId="{F08EDAC8-F7CF-4E04-9A24-68CC3D33B336}" type="presParOf" srcId="{FFA1B524-01D7-40C1-82AB-A4472B7256DC}" destId="{F16AE00C-9017-4829-B643-EA6AFC551803}" srcOrd="10" destOrd="0" presId="urn:microsoft.com/office/officeart/2005/8/layout/process5"/>
    <dgm:cxn modelId="{A3B8C296-6714-4C99-8CBF-C68331C31BC1}" type="presParOf" srcId="{FFA1B524-01D7-40C1-82AB-A4472B7256DC}" destId="{0147C6EC-53EC-4D6A-B540-4C0DC8CEDCA5}" srcOrd="11" destOrd="0" presId="urn:microsoft.com/office/officeart/2005/8/layout/process5"/>
    <dgm:cxn modelId="{7AEA438E-84B8-4AFB-99D7-0AC909059965}" type="presParOf" srcId="{0147C6EC-53EC-4D6A-B540-4C0DC8CEDCA5}" destId="{55FD29B3-D060-4DC0-979B-4FB10D5B32ED}" srcOrd="0" destOrd="0" presId="urn:microsoft.com/office/officeart/2005/8/layout/process5"/>
    <dgm:cxn modelId="{BC2AD1E1-7A00-4393-94FC-DE97F40CACDD}" type="presParOf" srcId="{FFA1B524-01D7-40C1-82AB-A4472B7256DC}" destId="{E8D29AEC-672F-4D93-A0F1-878BBCB7DD57}" srcOrd="12" destOrd="0" presId="urn:microsoft.com/office/officeart/2005/8/layout/process5"/>
    <dgm:cxn modelId="{4E7F34F5-2A43-4A91-B170-E75B34D5C58C}" type="presParOf" srcId="{FFA1B524-01D7-40C1-82AB-A4472B7256DC}" destId="{6E9738B0-C09F-4A92-85CE-3AA3C0334A69}" srcOrd="13" destOrd="0" presId="urn:microsoft.com/office/officeart/2005/8/layout/process5"/>
    <dgm:cxn modelId="{EC69F6C1-6823-4EDB-A865-6B3A5B450762}" type="presParOf" srcId="{6E9738B0-C09F-4A92-85CE-3AA3C0334A69}" destId="{8CA42567-004C-4EF3-93DB-C345C9F02AE9}" srcOrd="0" destOrd="0" presId="urn:microsoft.com/office/officeart/2005/8/layout/process5"/>
    <dgm:cxn modelId="{609D4682-FD9B-45A4-96EB-8D6246BB6408}" type="presParOf" srcId="{FFA1B524-01D7-40C1-82AB-A4472B7256DC}" destId="{ED0AD4A2-6443-4645-AF17-15511437217A}" srcOrd="14" destOrd="0" presId="urn:microsoft.com/office/officeart/2005/8/layout/process5"/>
    <dgm:cxn modelId="{6E68AE5F-445D-48CD-9CB5-39BF12B8FFAE}" type="presParOf" srcId="{FFA1B524-01D7-40C1-82AB-A4472B7256DC}" destId="{C4B51BEF-9670-43DB-BBFF-3C425447F138}" srcOrd="15" destOrd="0" presId="urn:microsoft.com/office/officeart/2005/8/layout/process5"/>
    <dgm:cxn modelId="{D98195D6-C68F-40F2-AB74-234DF053FBB5}" type="presParOf" srcId="{C4B51BEF-9670-43DB-BBFF-3C425447F138}" destId="{3BDE29D5-99F7-4FC3-AC6C-A1A59D86B4F5}" srcOrd="0" destOrd="0" presId="urn:microsoft.com/office/officeart/2005/8/layout/process5"/>
    <dgm:cxn modelId="{E93BE8D0-0134-4FDB-98D6-9B511FA8BFD6}" type="presParOf" srcId="{FFA1B524-01D7-40C1-82AB-A4472B7256DC}" destId="{12DC9A26-F6D9-42FF-938B-C7C440E7FEDE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ACACA-6616-4DF8-894D-CC8405B1203E}">
      <dsp:nvSpPr>
        <dsp:cNvPr id="0" name=""/>
        <dsp:cNvSpPr/>
      </dsp:nvSpPr>
      <dsp:spPr>
        <a:xfrm>
          <a:off x="3898" y="553821"/>
          <a:ext cx="1208581" cy="725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Coleta dados aquisição</a:t>
          </a:r>
          <a:endParaRPr lang="pt-BR" sz="1000" kern="1200" dirty="0"/>
        </a:p>
      </dsp:txBody>
      <dsp:txXfrm>
        <a:off x="25137" y="575060"/>
        <a:ext cx="1166103" cy="682670"/>
      </dsp:txXfrm>
    </dsp:sp>
    <dsp:sp modelId="{25E1CA39-EC0A-4431-8036-FBB7BC75E48A}">
      <dsp:nvSpPr>
        <dsp:cNvPr id="0" name=""/>
        <dsp:cNvSpPr/>
      </dsp:nvSpPr>
      <dsp:spPr>
        <a:xfrm>
          <a:off x="1318835" y="766532"/>
          <a:ext cx="256219" cy="299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1318835" y="826478"/>
        <a:ext cx="179353" cy="179836"/>
      </dsp:txXfrm>
    </dsp:sp>
    <dsp:sp modelId="{702DC764-04FC-4BF8-AD4B-48A959E46E83}">
      <dsp:nvSpPr>
        <dsp:cNvPr id="0" name=""/>
        <dsp:cNvSpPr/>
      </dsp:nvSpPr>
      <dsp:spPr>
        <a:xfrm>
          <a:off x="1695912" y="553821"/>
          <a:ext cx="1208581" cy="725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Enriquecimento dados Socioeconômicos</a:t>
          </a:r>
          <a:endParaRPr lang="pt-BR" sz="1000" kern="1200" dirty="0"/>
        </a:p>
      </dsp:txBody>
      <dsp:txXfrm>
        <a:off x="1717151" y="575060"/>
        <a:ext cx="1166103" cy="682670"/>
      </dsp:txXfrm>
    </dsp:sp>
    <dsp:sp modelId="{0011AB5F-63EF-44AD-90A5-1AD76C8D9773}">
      <dsp:nvSpPr>
        <dsp:cNvPr id="0" name=""/>
        <dsp:cNvSpPr/>
      </dsp:nvSpPr>
      <dsp:spPr>
        <a:xfrm>
          <a:off x="3010849" y="766532"/>
          <a:ext cx="256219" cy="299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3010849" y="826478"/>
        <a:ext cx="179353" cy="179836"/>
      </dsp:txXfrm>
    </dsp:sp>
    <dsp:sp modelId="{CB3B8E07-A2AE-4F04-8FF4-0DC8E33C45A2}">
      <dsp:nvSpPr>
        <dsp:cNvPr id="0" name=""/>
        <dsp:cNvSpPr/>
      </dsp:nvSpPr>
      <dsp:spPr>
        <a:xfrm>
          <a:off x="3387926" y="553821"/>
          <a:ext cx="1208581" cy="725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Exclusão de registros com </a:t>
          </a:r>
          <a:r>
            <a:rPr lang="pt-BR" sz="1000" kern="1200" dirty="0" err="1" smtClean="0"/>
            <a:t>target</a:t>
          </a:r>
          <a:r>
            <a:rPr lang="pt-BR" sz="1000" kern="1200" dirty="0" smtClean="0"/>
            <a:t> nulo</a:t>
          </a:r>
          <a:endParaRPr lang="pt-BR" sz="1000" kern="1200" dirty="0"/>
        </a:p>
      </dsp:txBody>
      <dsp:txXfrm>
        <a:off x="3409165" y="575060"/>
        <a:ext cx="1166103" cy="682670"/>
      </dsp:txXfrm>
    </dsp:sp>
    <dsp:sp modelId="{DA80876C-E6EB-42C4-8633-3C2A394202B8}">
      <dsp:nvSpPr>
        <dsp:cNvPr id="0" name=""/>
        <dsp:cNvSpPr/>
      </dsp:nvSpPr>
      <dsp:spPr>
        <a:xfrm>
          <a:off x="4702863" y="766532"/>
          <a:ext cx="256219" cy="299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4702863" y="826478"/>
        <a:ext cx="179353" cy="179836"/>
      </dsp:txXfrm>
    </dsp:sp>
    <dsp:sp modelId="{AAC5E40D-4053-49C5-AC27-31F87A5C6593}">
      <dsp:nvSpPr>
        <dsp:cNvPr id="0" name=""/>
        <dsp:cNvSpPr/>
      </dsp:nvSpPr>
      <dsp:spPr>
        <a:xfrm>
          <a:off x="5079940" y="553821"/>
          <a:ext cx="1208581" cy="725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Criação de novas </a:t>
          </a:r>
          <a:r>
            <a:rPr lang="pt-BR" sz="1000" kern="1200" dirty="0" err="1" smtClean="0"/>
            <a:t>features</a:t>
          </a:r>
          <a:endParaRPr lang="pt-BR" sz="1000" kern="1200" dirty="0"/>
        </a:p>
      </dsp:txBody>
      <dsp:txXfrm>
        <a:off x="5101179" y="575060"/>
        <a:ext cx="1166103" cy="682670"/>
      </dsp:txXfrm>
    </dsp:sp>
    <dsp:sp modelId="{062DC597-C561-4F32-8030-71C391371D81}">
      <dsp:nvSpPr>
        <dsp:cNvPr id="0" name=""/>
        <dsp:cNvSpPr/>
      </dsp:nvSpPr>
      <dsp:spPr>
        <a:xfrm>
          <a:off x="6394877" y="766532"/>
          <a:ext cx="256219" cy="299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>
        <a:off x="6394877" y="826478"/>
        <a:ext cx="179353" cy="179836"/>
      </dsp:txXfrm>
    </dsp:sp>
    <dsp:sp modelId="{100E2889-F1AC-4402-AFA6-3DB9A0DB4521}">
      <dsp:nvSpPr>
        <dsp:cNvPr id="0" name=""/>
        <dsp:cNvSpPr/>
      </dsp:nvSpPr>
      <dsp:spPr>
        <a:xfrm>
          <a:off x="6771954" y="553821"/>
          <a:ext cx="1208581" cy="725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Aplicação de </a:t>
          </a:r>
          <a:r>
            <a:rPr lang="pt-BR" sz="1000" kern="1200" dirty="0" err="1" smtClean="0"/>
            <a:t>OneHotEnconder</a:t>
          </a:r>
          <a:endParaRPr lang="pt-BR" sz="1000" kern="1200" dirty="0"/>
        </a:p>
      </dsp:txBody>
      <dsp:txXfrm>
        <a:off x="6793193" y="575060"/>
        <a:ext cx="1166103" cy="682670"/>
      </dsp:txXfrm>
    </dsp:sp>
    <dsp:sp modelId="{03EF0CD4-853C-440E-9EB1-F22A081F487F}">
      <dsp:nvSpPr>
        <dsp:cNvPr id="0" name=""/>
        <dsp:cNvSpPr/>
      </dsp:nvSpPr>
      <dsp:spPr>
        <a:xfrm rot="5400000">
          <a:off x="7248135" y="1363571"/>
          <a:ext cx="256219" cy="299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-5400000">
        <a:off x="7286327" y="1385325"/>
        <a:ext cx="179836" cy="179353"/>
      </dsp:txXfrm>
    </dsp:sp>
    <dsp:sp modelId="{F16AE00C-9017-4829-B643-EA6AFC551803}">
      <dsp:nvSpPr>
        <dsp:cNvPr id="0" name=""/>
        <dsp:cNvSpPr/>
      </dsp:nvSpPr>
      <dsp:spPr>
        <a:xfrm>
          <a:off x="6771954" y="1762403"/>
          <a:ext cx="1208581" cy="725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Imputação de nulos utilizando valor frequente e mediana</a:t>
          </a:r>
          <a:endParaRPr lang="pt-BR" sz="1000" kern="1200" dirty="0"/>
        </a:p>
      </dsp:txBody>
      <dsp:txXfrm>
        <a:off x="6793193" y="1783642"/>
        <a:ext cx="1166103" cy="682670"/>
      </dsp:txXfrm>
    </dsp:sp>
    <dsp:sp modelId="{0147C6EC-53EC-4D6A-B540-4C0DC8CEDCA5}">
      <dsp:nvSpPr>
        <dsp:cNvPr id="0" name=""/>
        <dsp:cNvSpPr/>
      </dsp:nvSpPr>
      <dsp:spPr>
        <a:xfrm rot="10800000">
          <a:off x="6409380" y="1975113"/>
          <a:ext cx="256219" cy="299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10800000">
        <a:off x="6486246" y="2035059"/>
        <a:ext cx="179353" cy="179836"/>
      </dsp:txXfrm>
    </dsp:sp>
    <dsp:sp modelId="{E8D29AEC-672F-4D93-A0F1-878BBCB7DD57}">
      <dsp:nvSpPr>
        <dsp:cNvPr id="0" name=""/>
        <dsp:cNvSpPr/>
      </dsp:nvSpPr>
      <dsp:spPr>
        <a:xfrm>
          <a:off x="5079940" y="1762403"/>
          <a:ext cx="1208581" cy="725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Exclusão de variáveis correlacionadas</a:t>
          </a:r>
          <a:endParaRPr lang="pt-BR" sz="1000" kern="1200" dirty="0"/>
        </a:p>
      </dsp:txBody>
      <dsp:txXfrm>
        <a:off x="5101179" y="1783642"/>
        <a:ext cx="1166103" cy="682670"/>
      </dsp:txXfrm>
    </dsp:sp>
    <dsp:sp modelId="{6E9738B0-C09F-4A92-85CE-3AA3C0334A69}">
      <dsp:nvSpPr>
        <dsp:cNvPr id="0" name=""/>
        <dsp:cNvSpPr/>
      </dsp:nvSpPr>
      <dsp:spPr>
        <a:xfrm rot="10800000">
          <a:off x="4717366" y="1975113"/>
          <a:ext cx="256219" cy="299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10800000">
        <a:off x="4794232" y="2035059"/>
        <a:ext cx="179353" cy="179836"/>
      </dsp:txXfrm>
    </dsp:sp>
    <dsp:sp modelId="{ED0AD4A2-6443-4645-AF17-15511437217A}">
      <dsp:nvSpPr>
        <dsp:cNvPr id="0" name=""/>
        <dsp:cNvSpPr/>
      </dsp:nvSpPr>
      <dsp:spPr>
        <a:xfrm>
          <a:off x="3387926" y="1762403"/>
          <a:ext cx="1208581" cy="725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Separação de treino 75% e teste 25%</a:t>
          </a:r>
          <a:endParaRPr lang="pt-BR" sz="1000" kern="1200" dirty="0"/>
        </a:p>
      </dsp:txBody>
      <dsp:txXfrm>
        <a:off x="3409165" y="1783642"/>
        <a:ext cx="1166103" cy="682670"/>
      </dsp:txXfrm>
    </dsp:sp>
    <dsp:sp modelId="{C4B51BEF-9670-43DB-BBFF-3C425447F138}">
      <dsp:nvSpPr>
        <dsp:cNvPr id="0" name=""/>
        <dsp:cNvSpPr/>
      </dsp:nvSpPr>
      <dsp:spPr>
        <a:xfrm rot="10800000">
          <a:off x="3025352" y="1975113"/>
          <a:ext cx="256219" cy="299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800" kern="1200"/>
        </a:p>
      </dsp:txBody>
      <dsp:txXfrm rot="10800000">
        <a:off x="3102218" y="2035059"/>
        <a:ext cx="179353" cy="179836"/>
      </dsp:txXfrm>
    </dsp:sp>
    <dsp:sp modelId="{12DC9A26-F6D9-42FF-938B-C7C440E7FEDE}">
      <dsp:nvSpPr>
        <dsp:cNvPr id="0" name=""/>
        <dsp:cNvSpPr/>
      </dsp:nvSpPr>
      <dsp:spPr>
        <a:xfrm>
          <a:off x="1695912" y="1762403"/>
          <a:ext cx="1208581" cy="725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err="1" smtClean="0"/>
            <a:t>Undersampling</a:t>
          </a:r>
          <a:r>
            <a:rPr lang="pt-BR" sz="1000" kern="1200" dirty="0" smtClean="0"/>
            <a:t> na base de treino</a:t>
          </a:r>
          <a:endParaRPr lang="pt-BR" sz="1000" kern="1200" dirty="0"/>
        </a:p>
      </dsp:txBody>
      <dsp:txXfrm>
        <a:off x="1717151" y="1783642"/>
        <a:ext cx="1166103" cy="682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99840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866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182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269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219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b2f7bc39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b2f7bc39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07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31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570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222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608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926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532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670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93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25" name="Google Shape;25;p4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44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⦿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⌾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•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●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○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■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●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○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4445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Titillium Web"/>
              <a:buChar char="■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61999" y="762000"/>
            <a:ext cx="599400" cy="472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53" name="Google Shape;53;p7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7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56" name="Google Shape;56;p7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"/>
              <a:buChar char="⦿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"/>
              <a:buChar char="⌾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"/>
              <a:buChar char="•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ctrTitle"/>
          </p:nvPr>
        </p:nvSpPr>
        <p:spPr>
          <a:xfrm>
            <a:off x="325213" y="2126564"/>
            <a:ext cx="7712230" cy="170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sz="3200" dirty="0"/>
              <a:t>PREVISÃO DE RISCO DE INADIMPLÊNCIA COM AUXÍLIO DE DADOS </a:t>
            </a:r>
            <a:r>
              <a:rPr lang="pt-BR" sz="3200" dirty="0" smtClean="0"/>
              <a:t>SOCIOECONÔMICOS</a:t>
            </a:r>
            <a:br>
              <a:rPr lang="pt-BR" sz="3200" dirty="0" smtClean="0"/>
            </a:b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ROBERTO TEIXEIRA DE OLIVEIRA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ED41F584-D2CE-4F99-91B8-923DB2DC6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706" y="67170"/>
            <a:ext cx="1325074" cy="1523835"/>
          </a:xfrm>
          <a:prstGeom prst="rect">
            <a:avLst/>
          </a:prstGeom>
        </p:spPr>
      </p:pic>
      <p:sp>
        <p:nvSpPr>
          <p:cNvPr id="5" name="CaixaDeTexto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D389BC5-9C51-40AE-9B48-BEBC866DE701}"/>
              </a:ext>
            </a:extLst>
          </p:cNvPr>
          <p:cNvSpPr txBox="1"/>
          <p:nvPr/>
        </p:nvSpPr>
        <p:spPr>
          <a:xfrm>
            <a:off x="53543" y="4804946"/>
            <a:ext cx="698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pt-B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1">
                    <a:lumMod val="50000"/>
                  </a:schemeClr>
                </a:solidFill>
              </a:rPr>
              <a:t>PÓS GRADUAÇÃO LATU SENSU EM CIÊNCIA DE DADOS E BIGDATA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Modelos Ajustados </a:t>
            </a:r>
            <a:endParaRPr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36" y="2011845"/>
            <a:ext cx="2743205" cy="205740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2" y="2011844"/>
            <a:ext cx="2743204" cy="205740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40" y="2011844"/>
            <a:ext cx="2743205" cy="2057404"/>
          </a:xfrm>
          <a:prstGeom prst="rect">
            <a:avLst/>
          </a:prstGeom>
        </p:spPr>
      </p:pic>
      <p:sp>
        <p:nvSpPr>
          <p:cNvPr id="11" name="Google Shape;305;p30"/>
          <p:cNvSpPr txBox="1">
            <a:spLocks noGrp="1"/>
          </p:cNvSpPr>
          <p:nvPr>
            <p:ph type="body" idx="1"/>
          </p:nvPr>
        </p:nvSpPr>
        <p:spPr>
          <a:xfrm>
            <a:off x="1524535" y="1496594"/>
            <a:ext cx="74334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 smtClean="0"/>
              <a:t>Matriz de confusão para os três modelos no teste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23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Métricas avaliadas e comparativo</a:t>
            </a:r>
            <a:endParaRPr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43" y="1599372"/>
            <a:ext cx="6937513" cy="289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65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393096" cy="3629079"/>
          </a:xfrm>
          <a:prstGeom prst="rect">
            <a:avLst/>
          </a:prstGeom>
        </p:spPr>
      </p:pic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258952" y="219774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Otimização de threshold</a:t>
            </a:r>
            <a:endParaRPr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07" y="783445"/>
            <a:ext cx="6829519" cy="2845634"/>
          </a:xfrm>
          <a:prstGeom prst="rect">
            <a:avLst/>
          </a:prstGeom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584606"/>
              </p:ext>
            </p:extLst>
          </p:nvPr>
        </p:nvGraphicFramePr>
        <p:xfrm>
          <a:off x="659849" y="3711416"/>
          <a:ext cx="5628307" cy="1240155"/>
        </p:xfrm>
        <a:graphic>
          <a:graphicData uri="http://schemas.openxmlformats.org/drawingml/2006/table">
            <a:tbl>
              <a:tblPr/>
              <a:tblGrid>
                <a:gridCol w="1287063"/>
                <a:gridCol w="957513"/>
                <a:gridCol w="975678"/>
                <a:gridCol w="602013"/>
                <a:gridCol w="819983"/>
                <a:gridCol w="986057"/>
              </a:tblGrid>
              <a:tr h="14719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 de </a:t>
                      </a:r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threshold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Acurácia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Sensibilidade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Especificidade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C2A5"/>
                    </a:solidFill>
                  </a:tcPr>
                </a:tc>
              </a:tr>
              <a:tr h="14719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Randon Forest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69,9%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719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</a:tr>
              <a:tr h="14719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719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OTIMIZADO PARA SENSIBILIDADE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Randon Forest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</a:tr>
              <a:tr h="14719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4719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0,4999863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03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Obrigado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Ordem da apresentação</a:t>
            </a: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1321534" y="1474447"/>
            <a:ext cx="7433400" cy="32754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⦿"/>
            </a:pPr>
            <a:r>
              <a:rPr lang="pt-BR" dirty="0" smtClean="0"/>
              <a:t>Contextualização do problema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pt-BR" dirty="0" smtClean="0"/>
              <a:t>Objetivo do estudo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pt-BR" dirty="0" smtClean="0"/>
              <a:t>Coleta das informações e enriquecimento</a:t>
            </a:r>
            <a:endParaRPr lang="pt-BR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pt-BR" dirty="0" smtClean="0"/>
              <a:t>Insights com a exploratória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pt-BR" dirty="0" smtClean="0"/>
              <a:t>Ajuste dos modelos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⦿"/>
            </a:pPr>
            <a:r>
              <a:rPr lang="pt-BR" dirty="0" smtClean="0"/>
              <a:t>Avaliação das métricas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13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1831043" y="1364904"/>
            <a:ext cx="7034659" cy="12405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pt-BR" sz="2400" b="1" dirty="0" smtClean="0"/>
              <a:t>“Mesmo </a:t>
            </a:r>
            <a:r>
              <a:rPr lang="pt-BR" sz="2400" b="1" dirty="0"/>
              <a:t>com alta de juros, empréstimos cresceram 20% em </a:t>
            </a:r>
            <a:r>
              <a:rPr lang="pt-BR" sz="2400" b="1" dirty="0" smtClean="0"/>
              <a:t>2021” (Fonte: Veja)</a:t>
            </a:r>
            <a:endParaRPr sz="2400" b="1" dirty="0"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" name="Google Shape;124;p16"/>
          <p:cNvSpPr txBox="1">
            <a:spLocks/>
          </p:cNvSpPr>
          <p:nvPr/>
        </p:nvSpPr>
        <p:spPr>
          <a:xfrm>
            <a:off x="350378" y="2728367"/>
            <a:ext cx="4175239" cy="179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44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⦿"/>
              <a:defRPr sz="3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444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⌾"/>
              <a:defRPr sz="3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444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•"/>
              <a:defRPr sz="3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444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●"/>
              <a:defRPr sz="3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444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○"/>
              <a:defRPr sz="3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444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■"/>
              <a:defRPr sz="3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444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●"/>
              <a:defRPr sz="3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444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○"/>
              <a:defRPr sz="3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444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Titillium Web"/>
              <a:buChar char="■"/>
              <a:defRPr sz="34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pt-BR" sz="2400" b="1" dirty="0" smtClean="0"/>
              <a:t>“Endividamento </a:t>
            </a:r>
            <a:r>
              <a:rPr lang="pt-BR" sz="2400" b="1" dirty="0"/>
              <a:t>de famílias atinge nível recorde em </a:t>
            </a:r>
            <a:r>
              <a:rPr lang="pt-BR" sz="2400" b="1" dirty="0" smtClean="0"/>
              <a:t>março de 2022, </a:t>
            </a:r>
            <a:r>
              <a:rPr lang="pt-BR" sz="2400" b="1" dirty="0"/>
              <a:t>diz </a:t>
            </a:r>
            <a:r>
              <a:rPr lang="pt-BR" sz="2400" b="1" dirty="0" smtClean="0"/>
              <a:t>CNC” (Fonte: AgênciaBrasil)</a:t>
            </a:r>
            <a:endParaRPr lang="pt-BR" sz="2400" b="1" dirty="0"/>
          </a:p>
        </p:txBody>
      </p:sp>
      <p:sp>
        <p:nvSpPr>
          <p:cNvPr id="2" name="Retângulo 1"/>
          <p:cNvSpPr/>
          <p:nvPr/>
        </p:nvSpPr>
        <p:spPr>
          <a:xfrm>
            <a:off x="3146285" y="549305"/>
            <a:ext cx="5533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b="1" dirty="0" smtClean="0"/>
              <a:t>Por que análise de crédito?</a:t>
            </a:r>
            <a:endParaRPr lang="pt-BR" sz="3200" b="1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993" y="2484782"/>
            <a:ext cx="3525883" cy="1983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 do trabalho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138;p18"/>
          <p:cNvSpPr txBox="1">
            <a:spLocks/>
          </p:cNvSpPr>
          <p:nvPr/>
        </p:nvSpPr>
        <p:spPr>
          <a:xfrm>
            <a:off x="4863548" y="2291770"/>
            <a:ext cx="3725734" cy="820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"/>
              <a:buChar char="⦿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"/>
              <a:buChar char="⌾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"/>
              <a:buChar char="•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spcAft>
                <a:spcPts val="1000"/>
              </a:spcAft>
              <a:buFont typeface="Titillium Web"/>
              <a:buNone/>
            </a:pPr>
            <a:r>
              <a:rPr lang="pt-BR" sz="1600" dirty="0" smtClean="0">
                <a:solidFill>
                  <a:schemeClr val="lt1"/>
                </a:solidFill>
              </a:rPr>
              <a:t>“</a:t>
            </a:r>
            <a:r>
              <a:rPr lang="pt-BR" sz="1600" dirty="0" smtClean="0">
                <a:solidFill>
                  <a:schemeClr val="bg2"/>
                </a:solidFill>
              </a:rPr>
              <a:t>”</a:t>
            </a:r>
            <a:r>
              <a:rPr lang="pt-BR" sz="1400" dirty="0" smtClean="0"/>
              <a:t>Ambev</a:t>
            </a:r>
            <a:r>
              <a:rPr lang="pt-BR" sz="1400" dirty="0"/>
              <a:t>, </a:t>
            </a:r>
            <a:r>
              <a:rPr lang="pt-BR" sz="1400" dirty="0" err="1"/>
              <a:t>Nubank</a:t>
            </a:r>
            <a:r>
              <a:rPr lang="pt-BR" sz="1400" dirty="0"/>
              <a:t> e </a:t>
            </a:r>
            <a:r>
              <a:rPr lang="pt-BR" sz="1400" dirty="0" err="1"/>
              <a:t>Udacity</a:t>
            </a:r>
            <a:r>
              <a:rPr lang="pt-BR" sz="1400" dirty="0"/>
              <a:t> lançam desafio para profissão quente no Brasil” Fonte: Exame</a:t>
            </a:r>
          </a:p>
        </p:txBody>
      </p:sp>
      <p:sp>
        <p:nvSpPr>
          <p:cNvPr id="12" name="Google Shape;156;p19"/>
          <p:cNvSpPr txBox="1">
            <a:spLocks/>
          </p:cNvSpPr>
          <p:nvPr/>
        </p:nvSpPr>
        <p:spPr>
          <a:xfrm>
            <a:off x="4863548" y="1839012"/>
            <a:ext cx="3811030" cy="48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itillium Web"/>
              <a:buChar char="⦿"/>
              <a:defRPr sz="20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Titillium Web"/>
              <a:buChar char="⌾"/>
              <a:defRPr sz="20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Titillium Web"/>
              <a:buChar char="•"/>
              <a:defRPr sz="20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tillium Web"/>
              <a:buChar char="●"/>
              <a:defRPr sz="20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tillium Web"/>
              <a:buChar char="○"/>
              <a:defRPr sz="20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tillium Web"/>
              <a:buChar char="■"/>
              <a:defRPr sz="20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tillium Web"/>
              <a:buChar char="●"/>
              <a:defRPr sz="20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tillium Web"/>
              <a:buChar char="○"/>
              <a:defRPr sz="20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Font typeface="Titillium Web"/>
              <a:buChar char="■"/>
              <a:defRPr sz="20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pt-BR" b="1" dirty="0" smtClean="0"/>
              <a:t>Data </a:t>
            </a:r>
            <a:r>
              <a:rPr lang="pt-BR" b="1" dirty="0" err="1" smtClean="0"/>
              <a:t>Challenge</a:t>
            </a:r>
            <a:r>
              <a:rPr lang="pt-BR" b="1" dirty="0" smtClean="0"/>
              <a:t> </a:t>
            </a:r>
            <a:r>
              <a:rPr lang="pt-BR" b="1" dirty="0" err="1" smtClean="0"/>
              <a:t>Nubank</a:t>
            </a:r>
            <a:r>
              <a:rPr lang="pt-BR" b="1" dirty="0" smtClean="0"/>
              <a:t> - 2018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323" y="1751102"/>
            <a:ext cx="2511266" cy="1106660"/>
          </a:xfrm>
          <a:prstGeom prst="rect">
            <a:avLst/>
          </a:prstGeom>
        </p:spPr>
      </p:pic>
      <p:sp>
        <p:nvSpPr>
          <p:cNvPr id="17" name="Google Shape;138;p18"/>
          <p:cNvSpPr txBox="1">
            <a:spLocks/>
          </p:cNvSpPr>
          <p:nvPr/>
        </p:nvSpPr>
        <p:spPr>
          <a:xfrm>
            <a:off x="371058" y="3389012"/>
            <a:ext cx="7229063" cy="95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"/>
              <a:buChar char="⦿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"/>
              <a:buChar char="⌾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"/>
              <a:buChar char="•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spcAft>
                <a:spcPts val="1000"/>
              </a:spcAft>
              <a:buFont typeface="Titillium Web"/>
              <a:buNone/>
            </a:pPr>
            <a:r>
              <a:rPr lang="pt-BR" dirty="0" smtClean="0">
                <a:solidFill>
                  <a:schemeClr val="lt1"/>
                </a:solidFill>
              </a:rPr>
              <a:t>“</a:t>
            </a:r>
            <a:r>
              <a:rPr lang="pt-BR" dirty="0" smtClean="0">
                <a:solidFill>
                  <a:schemeClr val="bg2"/>
                </a:solidFill>
              </a:rPr>
              <a:t>Objetivo: Encontrar uma modelo que seja capaz de predizer se um cliente se tornará inadimplente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body" idx="1"/>
          </p:nvPr>
        </p:nvSpPr>
        <p:spPr>
          <a:xfrm>
            <a:off x="727613" y="2113723"/>
            <a:ext cx="3473100" cy="24110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Dados de Aquisição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 smtClean="0"/>
              <a:t>Dados disponibilizados pelo Nubank coletados em repositório público no GitHub</a:t>
            </a:r>
            <a:endParaRPr dirty="0"/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Coleta das informações</a:t>
            </a:r>
            <a:endParaRPr dirty="0"/>
          </a:p>
        </p:txBody>
      </p:sp>
      <p:sp>
        <p:nvSpPr>
          <p:cNvPr id="158" name="Google Shape;158;p19"/>
          <p:cNvSpPr txBox="1">
            <a:spLocks noGrp="1"/>
          </p:cNvSpPr>
          <p:nvPr>
            <p:ph type="body" idx="2"/>
          </p:nvPr>
        </p:nvSpPr>
        <p:spPr>
          <a:xfrm>
            <a:off x="4572000" y="2113723"/>
            <a:ext cx="3809999" cy="21725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Dados socioeconômicos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 smtClean="0"/>
              <a:t>Dados referentes ao IDH coletados pelo IBGE e disponibilizados na comunidade Kaggle.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23" y="3699377"/>
            <a:ext cx="1975079" cy="83219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52805"/>
            <a:ext cx="1463122" cy="56509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629" y="3852805"/>
            <a:ext cx="1476639" cy="49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Insights coletados na descritiva</a:t>
            </a:r>
            <a:endParaRPr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65" y="1855303"/>
            <a:ext cx="3524543" cy="251753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08" y="1586162"/>
            <a:ext cx="4105423" cy="2932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Preparação dos dados</a:t>
            </a:r>
            <a:endParaRPr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423071990"/>
              </p:ext>
            </p:extLst>
          </p:nvPr>
        </p:nvGraphicFramePr>
        <p:xfrm>
          <a:off x="682487" y="1391478"/>
          <a:ext cx="7984435" cy="3041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56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Modelos Ajustados</a:t>
            </a:r>
            <a:endParaRPr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855300" y="1862023"/>
            <a:ext cx="3186613" cy="1027043"/>
          </a:xfrm>
        </p:spPr>
        <p:txBody>
          <a:bodyPr/>
          <a:lstStyle/>
          <a:p>
            <a:r>
              <a:rPr lang="pt-BR" dirty="0" smtClean="0"/>
              <a:t>Randon Forest</a:t>
            </a:r>
          </a:p>
          <a:p>
            <a:r>
              <a:rPr lang="pt-BR" dirty="0" err="1" smtClean="0"/>
              <a:t>Support</a:t>
            </a:r>
            <a:r>
              <a:rPr lang="pt-BR" dirty="0" smtClean="0"/>
              <a:t> Vector </a:t>
            </a:r>
            <a:r>
              <a:rPr lang="pt-BR" dirty="0" err="1" smtClean="0"/>
              <a:t>Machine</a:t>
            </a:r>
            <a:endParaRPr lang="pt-BR" dirty="0" smtClean="0"/>
          </a:p>
          <a:p>
            <a:r>
              <a:rPr lang="pt-BR" dirty="0" err="1" smtClean="0"/>
              <a:t>XGBoost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7" y="3498915"/>
            <a:ext cx="6365075" cy="150286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646" y="2003609"/>
            <a:ext cx="977026" cy="1126619"/>
          </a:xfrm>
          <a:prstGeom prst="rect">
            <a:avLst/>
          </a:prstGeom>
        </p:spPr>
      </p:pic>
      <p:sp>
        <p:nvSpPr>
          <p:cNvPr id="16" name="AutoShape 2" descr="R (linguagem de programação) – Wikipédia, a enciclopédia livre"/>
          <p:cNvSpPr>
            <a:spLocks noChangeAspect="1" noChangeArrowheads="1"/>
          </p:cNvSpPr>
          <p:nvPr/>
        </p:nvSpPr>
        <p:spPr bwMode="auto">
          <a:xfrm>
            <a:off x="155575" y="-852488"/>
            <a:ext cx="231457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AutoShape 4" descr="R (linguagem de programação) – Wikipédia, a enciclopédia livre"/>
          <p:cNvSpPr>
            <a:spLocks noChangeAspect="1" noChangeArrowheads="1"/>
          </p:cNvSpPr>
          <p:nvPr/>
        </p:nvSpPr>
        <p:spPr bwMode="auto">
          <a:xfrm>
            <a:off x="307975" y="-700088"/>
            <a:ext cx="231457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15" y="2027211"/>
            <a:ext cx="1318098" cy="1023464"/>
          </a:xfrm>
          <a:prstGeom prst="rect">
            <a:avLst/>
          </a:prstGeom>
        </p:spPr>
      </p:pic>
      <p:sp>
        <p:nvSpPr>
          <p:cNvPr id="22" name="Google Shape;305;p30"/>
          <p:cNvSpPr txBox="1">
            <a:spLocks noGrp="1"/>
          </p:cNvSpPr>
          <p:nvPr>
            <p:ph type="body" idx="1"/>
          </p:nvPr>
        </p:nvSpPr>
        <p:spPr>
          <a:xfrm>
            <a:off x="325213" y="3155415"/>
            <a:ext cx="74334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 smtClean="0"/>
              <a:t>Processo seguidos para todos os modelos:</a:t>
            </a:r>
            <a:endParaRPr dirty="0"/>
          </a:p>
        </p:txBody>
      </p:sp>
      <p:sp>
        <p:nvSpPr>
          <p:cNvPr id="23" name="Google Shape;305;p30"/>
          <p:cNvSpPr txBox="1">
            <a:spLocks noGrp="1"/>
          </p:cNvSpPr>
          <p:nvPr>
            <p:ph type="body" idx="1"/>
          </p:nvPr>
        </p:nvSpPr>
        <p:spPr>
          <a:xfrm>
            <a:off x="4960652" y="1370348"/>
            <a:ext cx="4068632" cy="6196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 dirty="0" smtClean="0"/>
              <a:t>Utilizou-se em geral o pacote tidymodels e suas extensões na linguagem R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51901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Modelos Ajustados </a:t>
            </a:r>
            <a:endParaRPr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" name="Google Shape;305;p30"/>
          <p:cNvSpPr txBox="1">
            <a:spLocks noGrp="1"/>
          </p:cNvSpPr>
          <p:nvPr>
            <p:ph type="body" idx="1"/>
          </p:nvPr>
        </p:nvSpPr>
        <p:spPr>
          <a:xfrm>
            <a:off x="1524535" y="1496594"/>
            <a:ext cx="74334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 smtClean="0"/>
              <a:t>Curva ROC para todos os modelos</a:t>
            </a:r>
            <a:endParaRPr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56" y="2069556"/>
            <a:ext cx="2856703" cy="199969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978" y="2069556"/>
            <a:ext cx="2856703" cy="19996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36" y="2069556"/>
            <a:ext cx="2856703" cy="19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18934"/>
      </p:ext>
    </p:extLst>
  </p:cSld>
  <p:clrMapOvr>
    <a:masterClrMapping/>
  </p:clrMapOvr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342</Words>
  <Application>Microsoft Office PowerPoint</Application>
  <PresentationFormat>Apresentação na tela (16:9)</PresentationFormat>
  <Paragraphs>94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Titillium Web</vt:lpstr>
      <vt:lpstr>Calibri</vt:lpstr>
      <vt:lpstr>Arial</vt:lpstr>
      <vt:lpstr>Donalbain template</vt:lpstr>
      <vt:lpstr>PREVISÃO DE RISCO DE INADIMPLÊNCIA COM AUXÍLIO DE DADOS SOCIOECONÔMICOS ROBERTO TEIXEIRA DE OLIVEIRA</vt:lpstr>
      <vt:lpstr>Ordem da apresentação</vt:lpstr>
      <vt:lpstr>Apresentação do PowerPoint</vt:lpstr>
      <vt:lpstr>Objetivo do trabalho</vt:lpstr>
      <vt:lpstr>Coleta das informações</vt:lpstr>
      <vt:lpstr>Insights coletados na descritiva</vt:lpstr>
      <vt:lpstr>Preparação dos dados</vt:lpstr>
      <vt:lpstr>Modelos Ajustados</vt:lpstr>
      <vt:lpstr>Modelos Ajustados </vt:lpstr>
      <vt:lpstr>Modelos Ajustados </vt:lpstr>
      <vt:lpstr>Métricas avaliadas e comparativo</vt:lpstr>
      <vt:lpstr>Otimização de threshold</vt:lpstr>
      <vt:lpstr>Obrigado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PREVISÃO DE RISCO DE INADIMPLÊNCIA COM AUXÍLIO DE DADOS SOCIOECONÔMICOS ROBERTO TEIXEIRA DE OLIVEIRA</dc:title>
  <dc:creator>Roberto</dc:creator>
  <cp:lastModifiedBy>Conta da Microsoft</cp:lastModifiedBy>
  <cp:revision>13</cp:revision>
  <dcterms:modified xsi:type="dcterms:W3CDTF">2022-04-17T20:48:23Z</dcterms:modified>
</cp:coreProperties>
</file>