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0F2"/>
    <a:srgbClr val="2B3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984" y="62"/>
      </p:cViewPr>
      <p:guideLst>
        <p:guide orient="horz" pos="216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1C06-E040-4D26-87CB-E22EDEA32DB5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7E7F-5779-4F03-9FB3-88EB952F19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4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1C06-E040-4D26-87CB-E22EDEA32DB5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7E7F-5779-4F03-9FB3-88EB952F19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7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1C06-E040-4D26-87CB-E22EDEA32DB5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7E7F-5779-4F03-9FB3-88EB952F19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9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1C06-E040-4D26-87CB-E22EDEA32DB5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7E7F-5779-4F03-9FB3-88EB952F19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4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1C06-E040-4D26-87CB-E22EDEA32DB5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7E7F-5779-4F03-9FB3-88EB952F19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7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1C06-E040-4D26-87CB-E22EDEA32DB5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7E7F-5779-4F03-9FB3-88EB952F19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1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1C06-E040-4D26-87CB-E22EDEA32DB5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7E7F-5779-4F03-9FB3-88EB952F19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1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1C06-E040-4D26-87CB-E22EDEA32DB5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7E7F-5779-4F03-9FB3-88EB952F19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2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1C06-E040-4D26-87CB-E22EDEA32DB5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7E7F-5779-4F03-9FB3-88EB952F19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4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1C06-E040-4D26-87CB-E22EDEA32DB5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7E7F-5779-4F03-9FB3-88EB952F19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9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1C06-E040-4D26-87CB-E22EDEA32DB5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7E7F-5779-4F03-9FB3-88EB952F19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5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C1C06-E040-4D26-87CB-E22EDEA32DB5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57E7F-5779-4F03-9FB3-88EB952F19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3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228600" y="228600"/>
            <a:ext cx="6400800" cy="6400800"/>
          </a:xfrm>
          <a:prstGeom prst="ellipse">
            <a:avLst/>
          </a:prstGeom>
          <a:solidFill>
            <a:srgbClr val="2B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3017520" y="1188720"/>
            <a:ext cx="822960" cy="822960"/>
          </a:xfrm>
          <a:prstGeom prst="ellipse">
            <a:avLst/>
          </a:prstGeom>
          <a:solidFill>
            <a:srgbClr val="EEF0F2"/>
          </a:solidFill>
          <a:ln>
            <a:solidFill>
              <a:srgbClr val="EEF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3017520" y="2407920"/>
            <a:ext cx="822960" cy="822960"/>
          </a:xfrm>
          <a:prstGeom prst="ellipse">
            <a:avLst/>
          </a:prstGeom>
          <a:solidFill>
            <a:srgbClr val="EEF0F2"/>
          </a:solidFill>
          <a:ln>
            <a:solidFill>
              <a:srgbClr val="EEF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/>
          <p:cNvSpPr/>
          <p:nvPr/>
        </p:nvSpPr>
        <p:spPr>
          <a:xfrm>
            <a:off x="4846320" y="4206240"/>
            <a:ext cx="822960" cy="822960"/>
          </a:xfrm>
          <a:prstGeom prst="ellipse">
            <a:avLst/>
          </a:prstGeom>
          <a:solidFill>
            <a:srgbClr val="EEF0F2"/>
          </a:solidFill>
          <a:ln>
            <a:solidFill>
              <a:srgbClr val="EEF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ipse 8"/>
          <p:cNvSpPr/>
          <p:nvPr/>
        </p:nvSpPr>
        <p:spPr>
          <a:xfrm>
            <a:off x="4846320" y="3017520"/>
            <a:ext cx="822960" cy="822960"/>
          </a:xfrm>
          <a:prstGeom prst="ellipse">
            <a:avLst/>
          </a:prstGeom>
          <a:solidFill>
            <a:srgbClr val="EEF0F2"/>
          </a:solidFill>
          <a:ln>
            <a:solidFill>
              <a:srgbClr val="EEF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/>
          <p:cNvSpPr/>
          <p:nvPr/>
        </p:nvSpPr>
        <p:spPr>
          <a:xfrm>
            <a:off x="4846320" y="1828800"/>
            <a:ext cx="822960" cy="822960"/>
          </a:xfrm>
          <a:prstGeom prst="ellipse">
            <a:avLst/>
          </a:prstGeom>
          <a:solidFill>
            <a:srgbClr val="EEF0F2"/>
          </a:solidFill>
          <a:ln>
            <a:solidFill>
              <a:srgbClr val="EEF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/>
          <p:cNvSpPr/>
          <p:nvPr/>
        </p:nvSpPr>
        <p:spPr>
          <a:xfrm>
            <a:off x="3017520" y="3627120"/>
            <a:ext cx="822960" cy="822960"/>
          </a:xfrm>
          <a:prstGeom prst="ellipse">
            <a:avLst/>
          </a:prstGeom>
          <a:solidFill>
            <a:srgbClr val="EEF0F2"/>
          </a:solidFill>
          <a:ln>
            <a:solidFill>
              <a:srgbClr val="EEF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/>
          <p:cNvSpPr/>
          <p:nvPr/>
        </p:nvSpPr>
        <p:spPr>
          <a:xfrm>
            <a:off x="3017520" y="4846320"/>
            <a:ext cx="822960" cy="822960"/>
          </a:xfrm>
          <a:prstGeom prst="ellipse">
            <a:avLst/>
          </a:prstGeom>
          <a:solidFill>
            <a:srgbClr val="EEF0F2"/>
          </a:solidFill>
          <a:ln>
            <a:solidFill>
              <a:srgbClr val="EEF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ipse 12"/>
          <p:cNvSpPr/>
          <p:nvPr/>
        </p:nvSpPr>
        <p:spPr>
          <a:xfrm>
            <a:off x="1188720" y="3931920"/>
            <a:ext cx="822960" cy="822960"/>
          </a:xfrm>
          <a:prstGeom prst="ellipse">
            <a:avLst/>
          </a:prstGeom>
          <a:solidFill>
            <a:srgbClr val="EEF0F2"/>
          </a:solidFill>
          <a:ln>
            <a:solidFill>
              <a:srgbClr val="EEF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/>
          <p:cNvSpPr/>
          <p:nvPr/>
        </p:nvSpPr>
        <p:spPr>
          <a:xfrm>
            <a:off x="1188720" y="2103120"/>
            <a:ext cx="822960" cy="822960"/>
          </a:xfrm>
          <a:prstGeom prst="ellipse">
            <a:avLst/>
          </a:prstGeom>
          <a:solidFill>
            <a:srgbClr val="EEF0F2"/>
          </a:solidFill>
          <a:ln>
            <a:solidFill>
              <a:srgbClr val="EEF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ector recto 15"/>
          <p:cNvCxnSpPr/>
          <p:nvPr/>
        </p:nvCxnSpPr>
        <p:spPr>
          <a:xfrm flipV="1">
            <a:off x="1600200" y="1600200"/>
            <a:ext cx="1828800" cy="914400"/>
          </a:xfrm>
          <a:prstGeom prst="line">
            <a:avLst/>
          </a:prstGeom>
          <a:ln w="44450">
            <a:solidFill>
              <a:srgbClr val="EEF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1600200" y="1638300"/>
            <a:ext cx="1828800" cy="2720340"/>
          </a:xfrm>
          <a:prstGeom prst="line">
            <a:avLst/>
          </a:prstGeom>
          <a:ln w="44450">
            <a:solidFill>
              <a:srgbClr val="EEF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623060" y="2522220"/>
            <a:ext cx="1805940" cy="331470"/>
          </a:xfrm>
          <a:prstGeom prst="line">
            <a:avLst/>
          </a:prstGeom>
          <a:ln w="44450">
            <a:solidFill>
              <a:srgbClr val="EEF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1623060" y="2522220"/>
            <a:ext cx="1817370" cy="1512570"/>
          </a:xfrm>
          <a:prstGeom prst="line">
            <a:avLst/>
          </a:prstGeom>
          <a:ln w="44450">
            <a:solidFill>
              <a:srgbClr val="EEF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1611630" y="2537460"/>
            <a:ext cx="1845945" cy="2720340"/>
          </a:xfrm>
          <a:prstGeom prst="line">
            <a:avLst/>
          </a:prstGeom>
          <a:ln w="44450">
            <a:solidFill>
              <a:srgbClr val="EEF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V="1">
            <a:off x="1600200" y="2834640"/>
            <a:ext cx="1828800" cy="1524000"/>
          </a:xfrm>
          <a:prstGeom prst="line">
            <a:avLst/>
          </a:prstGeom>
          <a:ln w="44450">
            <a:solidFill>
              <a:srgbClr val="EEF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V="1">
            <a:off x="1611630" y="4034790"/>
            <a:ext cx="1823085" cy="323850"/>
          </a:xfrm>
          <a:prstGeom prst="line">
            <a:avLst/>
          </a:prstGeom>
          <a:ln w="44450">
            <a:solidFill>
              <a:srgbClr val="EEF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1600200" y="4339590"/>
            <a:ext cx="1828800" cy="929640"/>
          </a:xfrm>
          <a:prstGeom prst="line">
            <a:avLst/>
          </a:prstGeom>
          <a:ln w="44450">
            <a:solidFill>
              <a:srgbClr val="EEF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3429000" y="1584960"/>
            <a:ext cx="1828800" cy="670560"/>
          </a:xfrm>
          <a:prstGeom prst="line">
            <a:avLst/>
          </a:prstGeom>
          <a:ln w="44450">
            <a:solidFill>
              <a:srgbClr val="EEF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3429000" y="1592580"/>
            <a:ext cx="1828800" cy="1844040"/>
          </a:xfrm>
          <a:prstGeom prst="line">
            <a:avLst/>
          </a:prstGeom>
          <a:ln w="44450">
            <a:solidFill>
              <a:srgbClr val="EEF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3422080" y="2849880"/>
            <a:ext cx="1842640" cy="571500"/>
          </a:xfrm>
          <a:prstGeom prst="line">
            <a:avLst/>
          </a:prstGeom>
          <a:ln w="44450">
            <a:solidFill>
              <a:srgbClr val="EEF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3422080" y="2834640"/>
            <a:ext cx="1842640" cy="1821180"/>
          </a:xfrm>
          <a:prstGeom prst="line">
            <a:avLst/>
          </a:prstGeom>
          <a:ln w="44450">
            <a:solidFill>
              <a:srgbClr val="EEF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flipV="1">
            <a:off x="3429000" y="3421380"/>
            <a:ext cx="1835720" cy="632460"/>
          </a:xfrm>
          <a:prstGeom prst="line">
            <a:avLst/>
          </a:prstGeom>
          <a:ln w="44450">
            <a:solidFill>
              <a:srgbClr val="EEF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 flipV="1">
            <a:off x="3446145" y="2221230"/>
            <a:ext cx="1825495" cy="1809750"/>
          </a:xfrm>
          <a:prstGeom prst="line">
            <a:avLst/>
          </a:prstGeom>
          <a:ln w="44450">
            <a:solidFill>
              <a:srgbClr val="EEF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3422080" y="1600200"/>
            <a:ext cx="1835720" cy="3032760"/>
          </a:xfrm>
          <a:prstGeom prst="line">
            <a:avLst/>
          </a:prstGeom>
          <a:ln w="44450">
            <a:solidFill>
              <a:srgbClr val="EEF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 flipV="1">
            <a:off x="3446145" y="2270760"/>
            <a:ext cx="1804735" cy="571500"/>
          </a:xfrm>
          <a:prstGeom prst="line">
            <a:avLst/>
          </a:prstGeom>
          <a:ln w="44450">
            <a:solidFill>
              <a:srgbClr val="EEF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3446145" y="4046220"/>
            <a:ext cx="1818575" cy="609600"/>
          </a:xfrm>
          <a:prstGeom prst="line">
            <a:avLst/>
          </a:prstGeom>
          <a:ln w="44450">
            <a:solidFill>
              <a:srgbClr val="EEF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 flipV="1">
            <a:off x="3451860" y="2255520"/>
            <a:ext cx="1827595" cy="3013710"/>
          </a:xfrm>
          <a:prstGeom prst="line">
            <a:avLst/>
          </a:prstGeom>
          <a:ln w="44450">
            <a:solidFill>
              <a:srgbClr val="EEF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 flipV="1">
            <a:off x="3440430" y="3444240"/>
            <a:ext cx="1824290" cy="1832610"/>
          </a:xfrm>
          <a:prstGeom prst="line">
            <a:avLst/>
          </a:prstGeom>
          <a:ln w="44450">
            <a:solidFill>
              <a:srgbClr val="EEF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 flipV="1">
            <a:off x="3451860" y="4625340"/>
            <a:ext cx="1818575" cy="643890"/>
          </a:xfrm>
          <a:prstGeom prst="line">
            <a:avLst/>
          </a:prstGeom>
          <a:ln w="44450">
            <a:solidFill>
              <a:srgbClr val="EEF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5621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Roberto Pariente</dc:creator>
  <cp:lastModifiedBy>Roberto Pariente</cp:lastModifiedBy>
  <cp:revision>4</cp:revision>
  <dcterms:created xsi:type="dcterms:W3CDTF">2024-09-14T14:17:37Z</dcterms:created>
  <dcterms:modified xsi:type="dcterms:W3CDTF">2024-09-14T14:37:59Z</dcterms:modified>
</cp:coreProperties>
</file>