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The Adapter Pattern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4400" dirty="0"/>
              <a:t>Provide an adapter (Like a power adapter) that allows a new object to work with an existing class.</a:t>
            </a:r>
          </a:p>
          <a:p>
            <a:pPr algn="ctr"/>
            <a:r>
              <a:rPr lang="en-GB" sz="4400" dirty="0"/>
              <a:t>This the adapter is sometimes referred to as a wrapper class.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2"/>
            <a:ext cx="10820400" cy="1220152"/>
          </a:xfrm>
        </p:spPr>
        <p:txBody>
          <a:bodyPr>
            <a:normAutofit/>
          </a:bodyPr>
          <a:lstStyle/>
          <a:p>
            <a:r>
              <a:rPr lang="en-GB" dirty="0"/>
              <a:t>For this example I went with the scenario of  Ducks and Turkeys.</a:t>
            </a:r>
          </a:p>
          <a:p>
            <a:r>
              <a:rPr lang="en-GB" dirty="0"/>
              <a:t>The initial implementation was designed to work with the Duck class, but is now required to also work with the new objects of type Turkey.</a:t>
            </a:r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6321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299" y="83938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3550" y="2803928"/>
            <a:ext cx="91820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Similarly to the decorator pattern an adapter can add functionality to many </a:t>
            </a:r>
            <a:r>
              <a:rPr lang="en-GB" sz="2800" dirty="0" err="1"/>
              <a:t>adaptees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Follows solid as the client remains closed to modification but open to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8584" y="853673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Disadvantages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031" y="2532465"/>
            <a:ext cx="106037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Changing </a:t>
            </a:r>
            <a:r>
              <a:rPr lang="en-GB" sz="2800" dirty="0" err="1"/>
              <a:t>adaptee</a:t>
            </a:r>
            <a:r>
              <a:rPr lang="en-GB" sz="2800" dirty="0"/>
              <a:t> behaviour would be difficult without </a:t>
            </a:r>
            <a:r>
              <a:rPr lang="en-GB" sz="2800" dirty="0" err="1"/>
              <a:t>subclassing</a:t>
            </a:r>
            <a:r>
              <a:rPr lang="en-GB" sz="2800" dirty="0"/>
              <a:t> your </a:t>
            </a:r>
            <a:r>
              <a:rPr lang="en-GB" sz="2800" dirty="0" err="1"/>
              <a:t>adaptees</a:t>
            </a:r>
            <a:r>
              <a:rPr lang="en-GB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Where do you draw the line, adapter chains can </a:t>
            </a:r>
            <a:r>
              <a:rPr lang="en-GB" sz="2800"/>
              <a:t>be messy! </a:t>
            </a:r>
            <a:r>
              <a:rPr lang="en-GB" sz="2800" dirty="0"/>
              <a:t>(Consider the decorator pattern instead)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Where this is the case you might want to consider using the decorator pattern instead for extending class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495837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26348</TotalTime>
  <Words>163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  <vt:lpstr>Advantages</vt:lpstr>
      <vt:lpstr>Disadvantages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rhodes</cp:lastModifiedBy>
  <cp:revision>52</cp:revision>
  <dcterms:created xsi:type="dcterms:W3CDTF">2018-01-26T10:55:24Z</dcterms:created>
  <dcterms:modified xsi:type="dcterms:W3CDTF">2018-08-03T05:05:22Z</dcterms:modified>
</cp:coreProperties>
</file>