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The Decorator pattern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4400" dirty="0"/>
              <a:t>Dynamically attach additional functionality to an object.</a:t>
            </a:r>
          </a:p>
          <a:p>
            <a:pPr algn="ctr"/>
            <a:endParaRPr lang="en-GB" sz="4400" dirty="0"/>
          </a:p>
          <a:p>
            <a:pPr algn="ctr"/>
            <a:r>
              <a:rPr lang="en-GB" sz="4400" dirty="0"/>
              <a:t>As with the adapter pattern, this involves the use of a “decorator” wrapper class.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2"/>
            <a:ext cx="10820400" cy="1220152"/>
          </a:xfrm>
        </p:spPr>
        <p:txBody>
          <a:bodyPr>
            <a:noAutofit/>
          </a:bodyPr>
          <a:lstStyle/>
          <a:p>
            <a:r>
              <a:rPr lang="en-GB" sz="3200" dirty="0"/>
              <a:t>For this example I went with the scenario of  coffee orders.</a:t>
            </a:r>
          </a:p>
          <a:p>
            <a:r>
              <a:rPr lang="en-GB" sz="3200" dirty="0"/>
              <a:t>What happens when you have many base objects (coffees) that come in many configurations.</a:t>
            </a:r>
          </a:p>
          <a:p>
            <a:r>
              <a:rPr lang="en-GB" sz="3200" dirty="0"/>
              <a:t>How do we produce so many specific drinks without creating so many different individual classes and duplicating methods?</a:t>
            </a:r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6321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299" y="83938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1815" y="2032541"/>
            <a:ext cx="91820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 of inheritance is purely for type matching, behaviour is composed.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Follows solid principles O and 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 Open closed- The base beverages remain closed to modification but open to extension through decoration wrappers.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Liskov</a:t>
            </a:r>
            <a:r>
              <a:rPr lang="en-GB" sz="2800" dirty="0"/>
              <a:t> Substitution- subtypes may replace parent classes and vice versa. Any decorator can be substituted for another within class </a:t>
            </a:r>
            <a:r>
              <a:rPr lang="en-GB" sz="2800" dirty="0" err="1"/>
              <a:t>heirarchy</a:t>
            </a:r>
            <a:r>
              <a:rPr lang="en-GB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8584" y="853673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Disadvantages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031" y="2532465"/>
            <a:ext cx="10603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Could result in the production of many small objects when overused.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Instantiation of concrete objects can become complex when multiple decorators are used.</a:t>
            </a:r>
          </a:p>
        </p:txBody>
      </p:sp>
    </p:spTree>
    <p:extLst>
      <p:ext uri="{BB962C8B-B14F-4D97-AF65-F5344CB8AC3E}">
        <p14:creationId xmlns:p14="http://schemas.microsoft.com/office/powerpoint/2010/main" val="28495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8584" y="853673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Real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031" y="2532465"/>
            <a:ext cx="10603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Encryption- raw data can be concrete, and encryption algorithms can be decorators.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UI rendering systems- i.e. text boxes or panels can be concrete components, while scroll bars and borders can be decorators</a:t>
            </a:r>
          </a:p>
        </p:txBody>
      </p:sp>
    </p:spTree>
    <p:extLst>
      <p:ext uri="{BB962C8B-B14F-4D97-AF65-F5344CB8AC3E}">
        <p14:creationId xmlns:p14="http://schemas.microsoft.com/office/powerpoint/2010/main" val="422512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le:Thats all folks.svg">
            <a:extLst>
              <a:ext uri="{FF2B5EF4-FFF2-40B4-BE49-F238E27FC236}">
                <a16:creationId xmlns:a16="http://schemas.microsoft.com/office/drawing/2014/main" id="{72110EC3-2CE5-4CF5-96FE-EF4545F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576263"/>
            <a:ext cx="75723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306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26391</TotalTime>
  <Words>211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  <vt:lpstr>Advantages</vt:lpstr>
      <vt:lpstr>Disadvantages</vt:lpstr>
      <vt:lpstr>Real applications</vt:lpstr>
      <vt:lpstr>PowerPoint Presentation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rhodes</cp:lastModifiedBy>
  <cp:revision>59</cp:revision>
  <dcterms:created xsi:type="dcterms:W3CDTF">2018-01-26T10:55:24Z</dcterms:created>
  <dcterms:modified xsi:type="dcterms:W3CDTF">2018-08-05T16:27:15Z</dcterms:modified>
</cp:coreProperties>
</file>