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Bridge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3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bridge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A structural design pattern: structural design patterns simplify the way to rationalise relationships between entities.</a:t>
            </a:r>
          </a:p>
          <a:p>
            <a:r>
              <a:rPr lang="en-GB" dirty="0" smtClean="0"/>
              <a:t>Decouple an abstraction from its implementation, allowing for more flexible and efficient sharing of implementation across class hierarchies.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5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problem does this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Hardening of software arteries: systems become “hard”, inflexible to change, leading to bloating etc.</a:t>
            </a:r>
          </a:p>
          <a:p>
            <a:r>
              <a:rPr lang="en-GB" dirty="0" smtClean="0"/>
              <a:t>The sharing of implementations among multiple objects.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17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solve this problem?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3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593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188</TotalTime>
  <Words>89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Design Patterns</vt:lpstr>
      <vt:lpstr>What is the bridge design pattern</vt:lpstr>
      <vt:lpstr>What problem does this solve?</vt:lpstr>
      <vt:lpstr>How does it solve this problem?</vt:lpstr>
      <vt:lpstr>Example implementation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Branco-Rhodes</cp:lastModifiedBy>
  <cp:revision>4</cp:revision>
  <dcterms:created xsi:type="dcterms:W3CDTF">2018-01-12T13:28:02Z</dcterms:created>
  <dcterms:modified xsi:type="dcterms:W3CDTF">2018-01-12T16:36:50Z</dcterms:modified>
</cp:coreProperties>
</file>