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Nano learning:</a:t>
            </a:r>
            <a:br>
              <a:rPr lang="en-GB" dirty="0" smtClean="0"/>
            </a:br>
            <a:r>
              <a:rPr lang="en-GB" dirty="0" smtClean="0"/>
              <a:t>Design </a:t>
            </a:r>
            <a:r>
              <a:rPr lang="en-GB" dirty="0" smtClean="0"/>
              <a:t>Patterns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 Bridge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734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the bridge design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A structural design pattern: structural design patterns simplify and help  to rationalise relationships between </a:t>
            </a:r>
            <a:r>
              <a:rPr lang="en-GB" dirty="0" smtClean="0"/>
              <a:t>entities in an OO system.</a:t>
            </a:r>
            <a:endParaRPr lang="en-GB" dirty="0" smtClean="0"/>
          </a:p>
          <a:p>
            <a:r>
              <a:rPr lang="en-GB" dirty="0" smtClean="0"/>
              <a:t>Decoupling </a:t>
            </a:r>
            <a:r>
              <a:rPr lang="en-GB" dirty="0" smtClean="0"/>
              <a:t>abstraction from </a:t>
            </a:r>
            <a:r>
              <a:rPr lang="en-GB" dirty="0" smtClean="0"/>
              <a:t>their </a:t>
            </a:r>
            <a:r>
              <a:rPr lang="en-GB" dirty="0" smtClean="0"/>
              <a:t>implementation, allowing </a:t>
            </a:r>
            <a:r>
              <a:rPr lang="en-GB" dirty="0" smtClean="0"/>
              <a:t>other objects and classes to access functionality but remain “dumb” to the specifics of the implementation process.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85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problem does this solve?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Hardening of software arteries: systems become “hard”, inflexible to change, leading to bloating etc.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The easier </a:t>
            </a:r>
            <a:r>
              <a:rPr lang="en-GB" dirty="0" smtClean="0"/>
              <a:t>sharing/replacing of existing/</a:t>
            </a:r>
            <a:r>
              <a:rPr lang="en-GB" dirty="0" smtClean="0"/>
              <a:t>new </a:t>
            </a:r>
            <a:r>
              <a:rPr lang="en-GB" dirty="0" smtClean="0"/>
              <a:t>implementations </a:t>
            </a:r>
            <a:r>
              <a:rPr lang="en-GB" dirty="0" smtClean="0"/>
              <a:t>among multiple objects.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17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problem does this solve?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Hardening of software arteries: systems become “hard”, inflexible to change, leading to bloating etc.</a:t>
            </a:r>
          </a:p>
          <a:p>
            <a:r>
              <a:rPr lang="en-GB" dirty="0"/>
              <a:t>The easier sharing/replacing of existing/new implementations among multiple objects.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0527" t="19757" r="19824" b="60648"/>
          <a:stretch/>
        </p:blipFill>
        <p:spPr>
          <a:xfrm>
            <a:off x="513033" y="4367019"/>
            <a:ext cx="4430051" cy="15765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0877" t="19418" r="20351" b="58899"/>
          <a:stretch/>
        </p:blipFill>
        <p:spPr>
          <a:xfrm>
            <a:off x="5694947" y="4260157"/>
            <a:ext cx="4924927" cy="196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8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it solve this problem?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771" t="56482" r="17369" b="21141"/>
          <a:stretch/>
        </p:blipFill>
        <p:spPr>
          <a:xfrm>
            <a:off x="2291478" y="2904505"/>
            <a:ext cx="7609043" cy="303107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2046250"/>
            <a:ext cx="10363826" cy="3424107"/>
          </a:xfrm>
        </p:spPr>
        <p:txBody>
          <a:bodyPr/>
          <a:lstStyle/>
          <a:p>
            <a:r>
              <a:rPr lang="en-GB" dirty="0" smtClean="0"/>
              <a:t>Orthogonal (parallel) </a:t>
            </a:r>
            <a:r>
              <a:rPr lang="en-GB" dirty="0" smtClean="0"/>
              <a:t>hierarchies: two connected class hierarchies working in unison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83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Real world analogies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737" t="39838" r="25614" b="28745"/>
          <a:stretch/>
        </p:blipFill>
        <p:spPr>
          <a:xfrm>
            <a:off x="3128211" y="2214694"/>
            <a:ext cx="5662864" cy="388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5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Real world analogies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940968" y="2375116"/>
            <a:ext cx="1106905" cy="673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  <a:r>
              <a:rPr lang="en-GB" dirty="0" smtClean="0"/>
              <a:t>hape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224463" y="3465095"/>
            <a:ext cx="1219200" cy="54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r>
              <a:rPr lang="en-GB" dirty="0" smtClean="0"/>
              <a:t>ectangle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310063" y="4844716"/>
            <a:ext cx="1379621" cy="721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Blue rectangle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443663" y="4844716"/>
            <a:ext cx="1379621" cy="7218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Red rectangle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625389" y="3400926"/>
            <a:ext cx="1219200" cy="54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r>
              <a:rPr lang="en-GB" dirty="0" smtClean="0"/>
              <a:t>ircle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464968" y="4844716"/>
            <a:ext cx="1379621" cy="7218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Red circle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8341895" y="4844716"/>
            <a:ext cx="1379621" cy="721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GB" dirty="0" smtClean="0"/>
              <a:t>lue circle</a:t>
            </a:r>
            <a:endParaRPr lang="en-GB" dirty="0"/>
          </a:p>
        </p:txBody>
      </p:sp>
      <p:cxnSp>
        <p:nvCxnSpPr>
          <p:cNvPr id="12" name="Straight Connector 11"/>
          <p:cNvCxnSpPr>
            <a:stCxn id="3" idx="1"/>
            <a:endCxn id="5" idx="0"/>
          </p:cNvCxnSpPr>
          <p:nvPr/>
        </p:nvCxnSpPr>
        <p:spPr>
          <a:xfrm flipH="1">
            <a:off x="3834063" y="2712000"/>
            <a:ext cx="1106905" cy="753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" idx="3"/>
            <a:endCxn id="8" idx="0"/>
          </p:cNvCxnSpPr>
          <p:nvPr/>
        </p:nvCxnSpPr>
        <p:spPr>
          <a:xfrm>
            <a:off x="6047873" y="2712000"/>
            <a:ext cx="1187116" cy="688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2"/>
            <a:endCxn id="6" idx="0"/>
          </p:cNvCxnSpPr>
          <p:nvPr/>
        </p:nvCxnSpPr>
        <p:spPr>
          <a:xfrm flipH="1">
            <a:off x="2999874" y="4010526"/>
            <a:ext cx="834189" cy="834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7" idx="0"/>
          </p:cNvCxnSpPr>
          <p:nvPr/>
        </p:nvCxnSpPr>
        <p:spPr>
          <a:xfrm>
            <a:off x="3834063" y="4010526"/>
            <a:ext cx="1299411" cy="834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2"/>
            <a:endCxn id="9" idx="0"/>
          </p:cNvCxnSpPr>
          <p:nvPr/>
        </p:nvCxnSpPr>
        <p:spPr>
          <a:xfrm flipH="1">
            <a:off x="7154779" y="3946357"/>
            <a:ext cx="80210" cy="898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2"/>
            <a:endCxn id="10" idx="0"/>
          </p:cNvCxnSpPr>
          <p:nvPr/>
        </p:nvCxnSpPr>
        <p:spPr>
          <a:xfrm>
            <a:off x="7234989" y="3946357"/>
            <a:ext cx="1796717" cy="898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849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154" y="189827"/>
            <a:ext cx="10364451" cy="1596177"/>
          </a:xfrm>
        </p:spPr>
        <p:txBody>
          <a:bodyPr/>
          <a:lstStyle/>
          <a:p>
            <a:r>
              <a:rPr lang="en-GB" dirty="0" smtClean="0"/>
              <a:t>Real world analogies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2853928" y="3187023"/>
            <a:ext cx="1124513" cy="673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Shape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color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106280" y="5261810"/>
            <a:ext cx="1219200" cy="54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r>
              <a:rPr lang="en-GB" dirty="0" smtClean="0"/>
              <a:t>ectangle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614611" y="5261810"/>
            <a:ext cx="1379621" cy="72189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Blue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0282991" y="5261810"/>
            <a:ext cx="1379621" cy="7218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Red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507206" y="5197641"/>
            <a:ext cx="1219200" cy="54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r>
              <a:rPr lang="en-GB" dirty="0" smtClean="0"/>
              <a:t>ircle</a:t>
            </a:r>
            <a:endParaRPr lang="en-GB" dirty="0"/>
          </a:p>
        </p:txBody>
      </p:sp>
      <p:cxnSp>
        <p:nvCxnSpPr>
          <p:cNvPr id="12" name="Straight Connector 11"/>
          <p:cNvCxnSpPr>
            <a:stCxn id="3" idx="2"/>
            <a:endCxn id="5" idx="0"/>
          </p:cNvCxnSpPr>
          <p:nvPr/>
        </p:nvCxnSpPr>
        <p:spPr>
          <a:xfrm flipH="1">
            <a:off x="1715880" y="3860791"/>
            <a:ext cx="1700305" cy="1401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" idx="2"/>
            <a:endCxn id="8" idx="0"/>
          </p:cNvCxnSpPr>
          <p:nvPr/>
        </p:nvCxnSpPr>
        <p:spPr>
          <a:xfrm>
            <a:off x="3416185" y="3860791"/>
            <a:ext cx="1700621" cy="133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6" idx="2"/>
            <a:endCxn id="6" idx="0"/>
          </p:cNvCxnSpPr>
          <p:nvPr/>
        </p:nvCxnSpPr>
        <p:spPr>
          <a:xfrm flipH="1">
            <a:off x="9304422" y="3630846"/>
            <a:ext cx="425117" cy="1630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6" idx="2"/>
            <a:endCxn id="7" idx="0"/>
          </p:cNvCxnSpPr>
          <p:nvPr/>
        </p:nvCxnSpPr>
        <p:spPr>
          <a:xfrm>
            <a:off x="9729539" y="3630846"/>
            <a:ext cx="1243263" cy="1630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176086" y="2957078"/>
            <a:ext cx="1106905" cy="673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color</a:t>
            </a:r>
            <a:endParaRPr lang="en-GB" dirty="0"/>
          </a:p>
        </p:txBody>
      </p:sp>
      <p:cxnSp>
        <p:nvCxnSpPr>
          <p:cNvPr id="35" name="Straight Arrow Connector 34"/>
          <p:cNvCxnSpPr>
            <a:stCxn id="3" idx="3"/>
            <a:endCxn id="26" idx="1"/>
          </p:cNvCxnSpPr>
          <p:nvPr/>
        </p:nvCxnSpPr>
        <p:spPr>
          <a:xfrm flipV="1">
            <a:off x="3978441" y="3293962"/>
            <a:ext cx="5197645" cy="229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106280" y="1786004"/>
            <a:ext cx="1219200" cy="76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</a:t>
            </a:r>
            <a:endParaRPr lang="en-GB" dirty="0"/>
          </a:p>
        </p:txBody>
      </p:sp>
      <p:cxnSp>
        <p:nvCxnSpPr>
          <p:cNvPr id="49" name="Straight Arrow Connector 48"/>
          <p:cNvCxnSpPr>
            <a:stCxn id="47" idx="2"/>
            <a:endCxn id="3" idx="0"/>
          </p:cNvCxnSpPr>
          <p:nvPr/>
        </p:nvCxnSpPr>
        <p:spPr>
          <a:xfrm>
            <a:off x="1715880" y="2550695"/>
            <a:ext cx="1700305" cy="63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44365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6139</TotalTime>
  <Words>179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Nano learning: Design Patterns</vt:lpstr>
      <vt:lpstr>What is the bridge design pattern</vt:lpstr>
      <vt:lpstr>What problem does this solve?</vt:lpstr>
      <vt:lpstr>What problem does this solve?</vt:lpstr>
      <vt:lpstr>How does it solve this problem?</vt:lpstr>
      <vt:lpstr>Real world analogies</vt:lpstr>
      <vt:lpstr>Real world analogies</vt:lpstr>
      <vt:lpstr>Real world analogies</vt:lpstr>
    </vt:vector>
  </TitlesOfParts>
  <Company>ASOS.COM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Roberto Branco-Rhodes</dc:creator>
  <cp:lastModifiedBy>Roberto Branco-Rhodes</cp:lastModifiedBy>
  <cp:revision>24</cp:revision>
  <dcterms:created xsi:type="dcterms:W3CDTF">2018-01-12T13:28:02Z</dcterms:created>
  <dcterms:modified xsi:type="dcterms:W3CDTF">2018-01-17T09:58:29Z</dcterms:modified>
</cp:coreProperties>
</file>