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Design patterns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 smtClean="0"/>
              <a:t>The </a:t>
            </a:r>
            <a:r>
              <a:rPr lang="en-GB" dirty="0" smtClean="0"/>
              <a:t>Adapter Pattern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8384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3" y="2194560"/>
            <a:ext cx="11926388" cy="2560319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sz="4400" dirty="0" smtClean="0"/>
              <a:t>Provide an adapter (Like a power adapter) that allows a new object to work with an existing class.</a:t>
            </a:r>
          </a:p>
          <a:p>
            <a:pPr algn="ctr"/>
            <a:r>
              <a:rPr lang="en-GB" sz="4400" dirty="0" smtClean="0"/>
              <a:t>This the adapter is sometimes referred to as a wrapper class.</a:t>
            </a:r>
            <a:endParaRPr lang="en-GB" sz="4400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2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 smtClean="0"/>
              <a:t>Example Scenario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2"/>
            <a:ext cx="10820400" cy="1220152"/>
          </a:xfrm>
        </p:spPr>
        <p:txBody>
          <a:bodyPr>
            <a:normAutofit/>
          </a:bodyPr>
          <a:lstStyle/>
          <a:p>
            <a:r>
              <a:rPr lang="en-GB" dirty="0" smtClean="0"/>
              <a:t>For this example I went with the scenario of </a:t>
            </a:r>
            <a:r>
              <a:rPr lang="en-GB" dirty="0" smtClean="0"/>
              <a:t> Ducks and Turkeys.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smtClean="0"/>
              <a:t>initial implementation was designed to work with the Duck class, but is now required to also work with the new objects of type Turkey.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47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19299" y="839387"/>
            <a:ext cx="8610600" cy="1293028"/>
          </a:xfrm>
        </p:spPr>
        <p:txBody>
          <a:bodyPr/>
          <a:lstStyle/>
          <a:p>
            <a:pPr algn="ctr"/>
            <a:r>
              <a:rPr lang="en-GB" dirty="0" smtClean="0"/>
              <a:t>Advantages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733550" y="2803928"/>
            <a:ext cx="918209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An adapter can add functionality to many </a:t>
            </a:r>
            <a:r>
              <a:rPr lang="en-GB" sz="3200" dirty="0" err="1" smtClean="0"/>
              <a:t>adaptees</a:t>
            </a:r>
            <a:endParaRPr lang="en-GB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578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8584" y="853673"/>
            <a:ext cx="8610600" cy="1293028"/>
          </a:xfrm>
        </p:spPr>
        <p:txBody>
          <a:bodyPr/>
          <a:lstStyle/>
          <a:p>
            <a:pPr algn="ctr"/>
            <a:r>
              <a:rPr lang="en-GB" dirty="0" smtClean="0"/>
              <a:t>Disadvantages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012031" y="2532465"/>
            <a:ext cx="106037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Changing </a:t>
            </a:r>
            <a:r>
              <a:rPr lang="en-GB" sz="2800" dirty="0" err="1" smtClean="0"/>
              <a:t>adaptee</a:t>
            </a:r>
            <a:r>
              <a:rPr lang="en-GB" sz="2800" dirty="0" smtClean="0"/>
              <a:t> behaviour would be difficult without </a:t>
            </a:r>
            <a:r>
              <a:rPr lang="en-GB" sz="2800" dirty="0" err="1" smtClean="0"/>
              <a:t>subclassing</a:t>
            </a:r>
            <a:r>
              <a:rPr lang="en-GB" sz="2800" dirty="0" smtClean="0"/>
              <a:t> your </a:t>
            </a:r>
            <a:r>
              <a:rPr lang="en-GB" sz="2800" dirty="0" err="1" smtClean="0"/>
              <a:t>adaptees</a:t>
            </a:r>
            <a:r>
              <a:rPr lang="en-GB" sz="2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Where do you draw the line, adapter chains can be messy! (Consider the decorator pattern instead)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4958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GB" dirty="0" smtClean="0"/>
              <a:t>Code Example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216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26323</TotalTime>
  <Words>124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Design patterns</vt:lpstr>
      <vt:lpstr>usage</vt:lpstr>
      <vt:lpstr>Example Scenario</vt:lpstr>
      <vt:lpstr>Advantages</vt:lpstr>
      <vt:lpstr>Disadvantages</vt:lpstr>
      <vt:lpstr>Code Example</vt:lpstr>
    </vt:vector>
  </TitlesOfParts>
  <Company>ASOS.COM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Roberto Branco-Rhodes</dc:creator>
  <cp:lastModifiedBy>Roberto Branco-Rhodes</cp:lastModifiedBy>
  <cp:revision>49</cp:revision>
  <dcterms:created xsi:type="dcterms:W3CDTF">2018-01-26T10:55:24Z</dcterms:created>
  <dcterms:modified xsi:type="dcterms:W3CDTF">2018-07-27T08:55:06Z</dcterms:modified>
</cp:coreProperties>
</file>