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/>
              <a:t>The Command Pattern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 </a:t>
            </a:r>
            <a:r>
              <a:rPr lang="en-GB" sz="3200" b="1" dirty="0"/>
              <a:t>command pattern</a:t>
            </a:r>
            <a:r>
              <a:rPr lang="en-GB" sz="3200" dirty="0"/>
              <a:t> is a </a:t>
            </a:r>
            <a:r>
              <a:rPr lang="en-GB" sz="3200" dirty="0" smtClean="0"/>
              <a:t>behavioural </a:t>
            </a:r>
            <a:r>
              <a:rPr lang="en-GB" sz="3200" dirty="0"/>
              <a:t>design </a:t>
            </a:r>
            <a:r>
              <a:rPr lang="en-GB" sz="3200" b="1" dirty="0"/>
              <a:t>pattern</a:t>
            </a:r>
            <a:r>
              <a:rPr lang="en-GB" sz="3200" dirty="0"/>
              <a:t> in which an object is used to encapsulate all information needed to perform an action or trigger an event at a later time</a:t>
            </a:r>
            <a:r>
              <a:rPr lang="en-GB" sz="3200" dirty="0" smtClean="0"/>
              <a:t>.</a:t>
            </a:r>
          </a:p>
          <a:p>
            <a:pPr algn="ctr"/>
            <a:r>
              <a:rPr lang="en-GB" sz="3200" dirty="0" smtClean="0"/>
              <a:t>Commands can be used to both execute and reverse behaviour.</a:t>
            </a:r>
          </a:p>
          <a:p>
            <a:pPr algn="ctr"/>
            <a:r>
              <a:rPr lang="en-GB" sz="3200" dirty="0" smtClean="0"/>
              <a:t>This pattern is commonly used to implement menu logic.</a:t>
            </a: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Example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158239"/>
          </a:xfrm>
        </p:spPr>
        <p:txBody>
          <a:bodyPr>
            <a:normAutofit/>
          </a:bodyPr>
          <a:lstStyle/>
          <a:p>
            <a:r>
              <a:rPr lang="en-GB" dirty="0" smtClean="0"/>
              <a:t>For this example I went with the </a:t>
            </a:r>
            <a:r>
              <a:rPr lang="en-GB" dirty="0" smtClean="0"/>
              <a:t>very simple scenario </a:t>
            </a:r>
            <a:r>
              <a:rPr lang="en-GB" dirty="0" smtClean="0"/>
              <a:t>of </a:t>
            </a:r>
            <a:r>
              <a:rPr lang="en-GB" dirty="0" smtClean="0"/>
              <a:t>a light system.</a:t>
            </a:r>
            <a:endParaRPr lang="en-GB" dirty="0" smtClean="0"/>
          </a:p>
          <a:p>
            <a:r>
              <a:rPr lang="en-GB" dirty="0" smtClean="0"/>
              <a:t>This involves “flip up” and an “flip down” commands that are invoked on the “light switch” and changes the state of the “light”.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15308</TotalTime>
  <Words>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Design patterns</vt:lpstr>
      <vt:lpstr>usage</vt:lpstr>
      <vt:lpstr>Example Scenario</vt:lpstr>
      <vt:lpstr>Code Example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41</cp:revision>
  <dcterms:created xsi:type="dcterms:W3CDTF">2018-01-26T10:55:24Z</dcterms:created>
  <dcterms:modified xsi:type="dcterms:W3CDTF">2018-05-25T13:27:43Z</dcterms:modified>
</cp:coreProperties>
</file>