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smtClean="0"/>
              <a:t>Design patterns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smtClean="0"/>
              <a:t>The Fluent </a:t>
            </a:r>
            <a:r>
              <a:rPr lang="en-GB" dirty="0"/>
              <a:t>B</a:t>
            </a:r>
            <a:r>
              <a:rPr lang="en-GB" smtClean="0"/>
              <a:t>uilder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8384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 smtClean="0"/>
              <a:t>usage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3" y="2194560"/>
            <a:ext cx="11926388" cy="2560319"/>
          </a:xfrm>
        </p:spPr>
        <p:txBody>
          <a:bodyPr>
            <a:normAutofit/>
          </a:bodyPr>
          <a:lstStyle/>
          <a:p>
            <a:pPr algn="ctr"/>
            <a:r>
              <a:rPr lang="en-GB" sz="4400" dirty="0" smtClean="0"/>
              <a:t>Provide a clear “fluent” way of creating a new member in a family of classes without directly exposing said classes' properties.</a:t>
            </a:r>
            <a:endParaRPr lang="en-GB" sz="4400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624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r manhatt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13" y="4094743"/>
            <a:ext cx="1954212" cy="276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 smtClean="0"/>
              <a:t>Example Scenario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2769325"/>
          </a:xfrm>
        </p:spPr>
        <p:txBody>
          <a:bodyPr>
            <a:normAutofit/>
          </a:bodyPr>
          <a:lstStyle/>
          <a:p>
            <a:r>
              <a:rPr lang="en-GB" dirty="0" smtClean="0"/>
              <a:t>For this scenario I have decided to go with a more geeky concept (forgive me)!</a:t>
            </a:r>
            <a:endParaRPr lang="en-GB" dirty="0"/>
          </a:p>
          <a:p>
            <a:r>
              <a:rPr lang="en-GB" dirty="0" smtClean="0"/>
              <a:t>The client, in this case is a deity known as Dr Manhattan who can alter reality and wish things into existence! Dr Manhattan wants to build a universe of superheroes. However despite being omnipotent, he is still mostly a passenger to his own capabilities.</a:t>
            </a:r>
          </a:p>
          <a:p>
            <a:r>
              <a:rPr lang="en-GB" dirty="0" smtClean="0"/>
              <a:t>Therefore when Dr Manhattan creates a hero he doesn’t know exactly how these powers are created, he only knows to make them so.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470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/>
          <a:lstStyle/>
          <a:p>
            <a:pPr algn="ctr"/>
            <a:r>
              <a:rPr lang="en-GB" dirty="0" smtClean="0"/>
              <a:t>Code 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101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0700" y="725086"/>
            <a:ext cx="8610600" cy="1293028"/>
          </a:xfrm>
        </p:spPr>
        <p:txBody>
          <a:bodyPr/>
          <a:lstStyle/>
          <a:p>
            <a:pPr algn="ctr"/>
            <a:r>
              <a:rPr lang="en-GB" dirty="0" smtClean="0"/>
              <a:t>Good comics</a:t>
            </a:r>
            <a:endParaRPr lang="en-GB" dirty="0"/>
          </a:p>
        </p:txBody>
      </p:sp>
      <p:pic>
        <p:nvPicPr>
          <p:cNvPr id="2050" name="Picture 2" descr="Image result for watchmen numbe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27" y="2354580"/>
            <a:ext cx="2360228" cy="355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Image result for flashpoint number 1"/>
          <p:cNvSpPr>
            <a:spLocks noChangeAspect="1" noChangeArrowheads="1"/>
          </p:cNvSpPr>
          <p:nvPr/>
        </p:nvSpPr>
        <p:spPr bwMode="auto">
          <a:xfrm>
            <a:off x="2898775" y="2818847"/>
            <a:ext cx="153270" cy="15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4" name="Picture 6" descr="Image result for flashpoint number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12" y="2354580"/>
            <a:ext cx="2369248" cy="370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blackest nigh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017" y="2309535"/>
            <a:ext cx="2568555" cy="379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dc universe rebirt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730" y="2292620"/>
            <a:ext cx="2413342" cy="371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22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15050</TotalTime>
  <Words>128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Design patterns</vt:lpstr>
      <vt:lpstr>usage</vt:lpstr>
      <vt:lpstr>Example Scenario</vt:lpstr>
      <vt:lpstr>Code Example</vt:lpstr>
      <vt:lpstr>Good comics</vt:lpstr>
    </vt:vector>
  </TitlesOfParts>
  <Company>ASOS.COM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Roberto Branco-Rhodes</dc:creator>
  <cp:lastModifiedBy>Roberto Branco-Rhodes</cp:lastModifiedBy>
  <cp:revision>36</cp:revision>
  <dcterms:created xsi:type="dcterms:W3CDTF">2018-01-26T10:55:24Z</dcterms:created>
  <dcterms:modified xsi:type="dcterms:W3CDTF">2018-04-30T08:58:08Z</dcterms:modified>
</cp:coreProperties>
</file>