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mtClean="0"/>
              <a:t>State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Provide a mechanism for  changes in the state of a context object. </a:t>
            </a:r>
            <a:endParaRPr lang="en-GB" sz="4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Roberto: train eat sleep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879" y="2884373"/>
            <a:ext cx="8474242" cy="436344"/>
          </a:xfrm>
        </p:spPr>
        <p:txBody>
          <a:bodyPr>
            <a:normAutofit/>
          </a:bodyPr>
          <a:lstStyle/>
          <a:p>
            <a:r>
              <a:rPr lang="en-GB" dirty="0" smtClean="0"/>
              <a:t>For this example I went with the scenario of </a:t>
            </a:r>
            <a:r>
              <a:rPr lang="en-GB" dirty="0" smtClean="0"/>
              <a:t>a typical weekend day for me.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15066</TotalTime>
  <Words>41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Design patterns</vt:lpstr>
      <vt:lpstr>usage</vt:lpstr>
      <vt:lpstr>Roberto: train eat sleep repeat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34</cp:revision>
  <dcterms:created xsi:type="dcterms:W3CDTF">2018-01-26T10:55:24Z</dcterms:created>
  <dcterms:modified xsi:type="dcterms:W3CDTF">2018-04-27T13:22:03Z</dcterms:modified>
</cp:coreProperties>
</file>