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 smtClean="0"/>
              <a:t>The factory 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84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782388"/>
          </a:xfrm>
        </p:spPr>
        <p:txBody>
          <a:bodyPr>
            <a:normAutofit/>
          </a:bodyPr>
          <a:lstStyle/>
          <a:p>
            <a:r>
              <a:rPr lang="en-GB" dirty="0"/>
              <a:t>Define a family of algorithms, encapsulate each one, and make them interchangeable. Strategy lets the algorithm vary independently from the clients that use it.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This allows for the dynamic switching of algorithms during runtime.</a:t>
            </a:r>
          </a:p>
          <a:p>
            <a:endParaRPr lang="en-GB" dirty="0"/>
          </a:p>
          <a:p>
            <a:r>
              <a:rPr lang="en-GB" dirty="0"/>
              <a:t>Capture the abstraction in an interface, bury implementation details in derived classes.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2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Example Scenario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560319"/>
          </a:xfrm>
        </p:spPr>
        <p:txBody>
          <a:bodyPr>
            <a:normAutofit/>
          </a:bodyPr>
          <a:lstStyle/>
          <a:p>
            <a:r>
              <a:rPr lang="en-GB" dirty="0" smtClean="0"/>
              <a:t>For this scenario I have decided to go with the literal example of a multi-purpose </a:t>
            </a:r>
            <a:r>
              <a:rPr lang="en-GB" dirty="0"/>
              <a:t>t</a:t>
            </a:r>
            <a:r>
              <a:rPr lang="en-GB" dirty="0" smtClean="0"/>
              <a:t>ransportation speed calculation service.</a:t>
            </a:r>
          </a:p>
          <a:p>
            <a:endParaRPr lang="en-GB" dirty="0"/>
          </a:p>
          <a:p>
            <a:r>
              <a:rPr lang="en-GB" dirty="0" smtClean="0"/>
              <a:t>The client, in this case a customer would want to receive an estimate for travel-time based on the speed of a vehicle of a  certain type, and this should be doable without the customer needing to re-enter their destination distance each time/ new customer instances being created each time.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635" y="86422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Structural design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629974" y="2302164"/>
            <a:ext cx="1237286" cy="86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0" name="Rectangle 9"/>
          <p:cNvSpPr/>
          <p:nvPr/>
        </p:nvSpPr>
        <p:spPr>
          <a:xfrm>
            <a:off x="6629974" y="2302163"/>
            <a:ext cx="2266522" cy="428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ITransportStrategy</a:t>
            </a:r>
            <a:endParaRPr lang="en-GB" sz="1000" dirty="0"/>
          </a:p>
        </p:txBody>
      </p:sp>
      <p:sp>
        <p:nvSpPr>
          <p:cNvPr id="13" name="Rectangle 12"/>
          <p:cNvSpPr/>
          <p:nvPr/>
        </p:nvSpPr>
        <p:spPr>
          <a:xfrm>
            <a:off x="6636504" y="2742798"/>
            <a:ext cx="2266522" cy="428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+</a:t>
            </a:r>
            <a:r>
              <a:rPr lang="en-GB" sz="1000" dirty="0" err="1"/>
              <a:t>GetTransportSpeed</a:t>
            </a:r>
            <a:endParaRPr lang="en-GB" sz="1000" dirty="0"/>
          </a:p>
        </p:txBody>
      </p:sp>
      <p:sp>
        <p:nvSpPr>
          <p:cNvPr id="14" name="Rectangle 13"/>
          <p:cNvSpPr/>
          <p:nvPr/>
        </p:nvSpPr>
        <p:spPr>
          <a:xfrm>
            <a:off x="4261257" y="4080090"/>
            <a:ext cx="2192385" cy="1207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5" name="Rectangle 14"/>
          <p:cNvSpPr/>
          <p:nvPr/>
        </p:nvSpPr>
        <p:spPr>
          <a:xfrm>
            <a:off x="4261257" y="4080089"/>
            <a:ext cx="2192385" cy="428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CarStrategy</a:t>
            </a:r>
            <a:r>
              <a:rPr lang="en-GB" sz="1000" dirty="0" smtClean="0"/>
              <a:t> : </a:t>
            </a:r>
            <a:r>
              <a:rPr lang="en-GB" sz="1000" dirty="0" err="1"/>
              <a:t>ITransportStrategy</a:t>
            </a:r>
            <a:endParaRPr lang="en-GB" sz="1000" dirty="0"/>
          </a:p>
        </p:txBody>
      </p:sp>
      <p:sp>
        <p:nvSpPr>
          <p:cNvPr id="16" name="Rectangle 15"/>
          <p:cNvSpPr/>
          <p:nvPr/>
        </p:nvSpPr>
        <p:spPr>
          <a:xfrm>
            <a:off x="4261257" y="4859783"/>
            <a:ext cx="2192385" cy="428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/>
          </a:p>
          <a:p>
            <a:pPr algn="ctr"/>
            <a:r>
              <a:rPr lang="en-GB" sz="1000" dirty="0"/>
              <a:t>+</a:t>
            </a:r>
            <a:r>
              <a:rPr lang="en-GB" sz="1000" dirty="0" err="1"/>
              <a:t>GetTransportSpeed</a:t>
            </a:r>
            <a:endParaRPr lang="en-GB" sz="1000" dirty="0"/>
          </a:p>
          <a:p>
            <a:pPr algn="ctr"/>
            <a:endParaRPr lang="en-GB" sz="1000" dirty="0"/>
          </a:p>
        </p:txBody>
      </p:sp>
      <p:sp>
        <p:nvSpPr>
          <p:cNvPr id="17" name="Rectangle 16"/>
          <p:cNvSpPr/>
          <p:nvPr/>
        </p:nvSpPr>
        <p:spPr>
          <a:xfrm>
            <a:off x="9042525" y="4068972"/>
            <a:ext cx="2192385" cy="1207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8" name="Rectangle 17"/>
          <p:cNvSpPr/>
          <p:nvPr/>
        </p:nvSpPr>
        <p:spPr>
          <a:xfrm>
            <a:off x="9042525" y="4068971"/>
            <a:ext cx="2192385" cy="428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PlanesSrategy</a:t>
            </a:r>
            <a:r>
              <a:rPr lang="en-GB" sz="1000" dirty="0"/>
              <a:t> : </a:t>
            </a:r>
            <a:r>
              <a:rPr lang="en-GB" sz="1000" dirty="0" err="1"/>
              <a:t>ITransportStrategy</a:t>
            </a:r>
            <a:endParaRPr lang="en-GB" sz="1000" dirty="0"/>
          </a:p>
        </p:txBody>
      </p:sp>
      <p:sp>
        <p:nvSpPr>
          <p:cNvPr id="19" name="Rectangle 18"/>
          <p:cNvSpPr/>
          <p:nvPr/>
        </p:nvSpPr>
        <p:spPr>
          <a:xfrm>
            <a:off x="9042525" y="4848665"/>
            <a:ext cx="2192385" cy="428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/>
          </a:p>
          <a:p>
            <a:pPr algn="ctr"/>
            <a:r>
              <a:rPr lang="en-GB" sz="1000" dirty="0"/>
              <a:t>+</a:t>
            </a:r>
            <a:r>
              <a:rPr lang="en-GB" sz="1000" dirty="0" err="1"/>
              <a:t>GetTransportSpeed</a:t>
            </a:r>
            <a:endParaRPr lang="en-GB" sz="1000" dirty="0"/>
          </a:p>
          <a:p>
            <a:pPr algn="ctr"/>
            <a:endParaRPr lang="en-GB" sz="1000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7769765" y="3226713"/>
            <a:ext cx="5879" cy="35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42453" y="3565736"/>
            <a:ext cx="4265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642453" y="3565736"/>
            <a:ext cx="0" cy="51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9902955" y="3565736"/>
            <a:ext cx="1" cy="51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660158" y="4090994"/>
            <a:ext cx="2192385" cy="1207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2" name="Rectangle 51"/>
          <p:cNvSpPr/>
          <p:nvPr/>
        </p:nvSpPr>
        <p:spPr>
          <a:xfrm>
            <a:off x="6660158" y="4090993"/>
            <a:ext cx="2192385" cy="428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TrainStrategy</a:t>
            </a:r>
            <a:r>
              <a:rPr lang="en-GB" sz="1000" dirty="0"/>
              <a:t> : </a:t>
            </a:r>
            <a:r>
              <a:rPr lang="en-GB" sz="1000" dirty="0" err="1"/>
              <a:t>ITransportStrategy</a:t>
            </a:r>
            <a:endParaRPr lang="en-GB" sz="1000" dirty="0"/>
          </a:p>
        </p:txBody>
      </p:sp>
      <p:sp>
        <p:nvSpPr>
          <p:cNvPr id="53" name="Rectangle 52"/>
          <p:cNvSpPr/>
          <p:nvPr/>
        </p:nvSpPr>
        <p:spPr>
          <a:xfrm>
            <a:off x="6660158" y="4870687"/>
            <a:ext cx="2192385" cy="428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/>
          </a:p>
          <a:p>
            <a:pPr algn="ctr"/>
            <a:r>
              <a:rPr lang="en-GB" sz="1000" dirty="0"/>
              <a:t>+</a:t>
            </a:r>
            <a:r>
              <a:rPr lang="en-GB" sz="1000" dirty="0" err="1"/>
              <a:t>GetTransportSpeed</a:t>
            </a:r>
            <a:endParaRPr lang="en-GB" sz="1000" dirty="0"/>
          </a:p>
          <a:p>
            <a:pPr algn="ctr"/>
            <a:endParaRPr lang="en-GB" sz="1000" dirty="0"/>
          </a:p>
        </p:txBody>
      </p:sp>
      <p:cxnSp>
        <p:nvCxnSpPr>
          <p:cNvPr id="4" name="Straight Connector 3"/>
          <p:cNvCxnSpPr>
            <a:stCxn id="52" idx="0"/>
          </p:cNvCxnSpPr>
          <p:nvPr/>
        </p:nvCxnSpPr>
        <p:spPr>
          <a:xfrm flipH="1" flipV="1">
            <a:off x="7747667" y="3571189"/>
            <a:ext cx="8684" cy="519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258500" y="2679914"/>
            <a:ext cx="1237286" cy="86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8" name="Rectangle 57"/>
          <p:cNvSpPr/>
          <p:nvPr/>
        </p:nvSpPr>
        <p:spPr>
          <a:xfrm>
            <a:off x="2265030" y="2679279"/>
            <a:ext cx="2266522" cy="428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Customer</a:t>
            </a:r>
            <a:endParaRPr lang="en-GB" sz="1000" dirty="0"/>
          </a:p>
        </p:txBody>
      </p:sp>
      <p:sp>
        <p:nvSpPr>
          <p:cNvPr id="59" name="Rectangle 58"/>
          <p:cNvSpPr/>
          <p:nvPr/>
        </p:nvSpPr>
        <p:spPr>
          <a:xfrm>
            <a:off x="2265030" y="3120548"/>
            <a:ext cx="2266522" cy="428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+</a:t>
            </a:r>
            <a:r>
              <a:rPr lang="en-GB" sz="1000" dirty="0" err="1" smtClean="0"/>
              <a:t>CalculateTime</a:t>
            </a:r>
            <a:endParaRPr lang="en-GB" sz="1000" dirty="0"/>
          </a:p>
        </p:txBody>
      </p:sp>
      <p:sp>
        <p:nvSpPr>
          <p:cNvPr id="60" name="Rectangle 59"/>
          <p:cNvSpPr/>
          <p:nvPr/>
        </p:nvSpPr>
        <p:spPr>
          <a:xfrm>
            <a:off x="2251970" y="1169385"/>
            <a:ext cx="1237286" cy="86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62" name="Rectangle 61"/>
          <p:cNvSpPr/>
          <p:nvPr/>
        </p:nvSpPr>
        <p:spPr>
          <a:xfrm>
            <a:off x="2258500" y="1168750"/>
            <a:ext cx="2266522" cy="428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OrderTransport</a:t>
            </a:r>
            <a:endParaRPr lang="en-GB" sz="1000" dirty="0"/>
          </a:p>
        </p:txBody>
      </p:sp>
      <p:sp>
        <p:nvSpPr>
          <p:cNvPr id="63" name="Rectangle 62"/>
          <p:cNvSpPr/>
          <p:nvPr/>
        </p:nvSpPr>
        <p:spPr>
          <a:xfrm>
            <a:off x="2258500" y="1610019"/>
            <a:ext cx="2266522" cy="428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31" name="Straight Arrow Connector 30"/>
          <p:cNvCxnSpPr>
            <a:stCxn id="63" idx="2"/>
            <a:endCxn id="58" idx="0"/>
          </p:cNvCxnSpPr>
          <p:nvPr/>
        </p:nvCxnSpPr>
        <p:spPr>
          <a:xfrm>
            <a:off x="3391761" y="2038306"/>
            <a:ext cx="6530" cy="64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31552" y="3107566"/>
            <a:ext cx="2098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38984" y="2735279"/>
            <a:ext cx="9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r>
              <a:rPr lang="en-GB" dirty="0" smtClean="0"/>
              <a:t>ontext</a:t>
            </a:r>
            <a:endParaRPr lang="en-GB" dirty="0"/>
          </a:p>
        </p:txBody>
      </p:sp>
      <p:sp>
        <p:nvSpPr>
          <p:cNvPr id="68" name="TextBox 67"/>
          <p:cNvSpPr txBox="1"/>
          <p:nvPr/>
        </p:nvSpPr>
        <p:spPr>
          <a:xfrm>
            <a:off x="2504114" y="2163112"/>
            <a:ext cx="9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r>
              <a:rPr lang="en-GB" dirty="0" smtClean="0"/>
              <a:t>ontext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1137487" y="2836339"/>
            <a:ext cx="95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Context Switcher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88072" y="4648817"/>
            <a:ext cx="10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Scenarios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635" y="86422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Check List</a:t>
            </a:r>
            <a:endParaRPr lang="en-GB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225039"/>
          </a:xfrm>
        </p:spPr>
        <p:txBody>
          <a:bodyPr>
            <a:normAutofit/>
          </a:bodyPr>
          <a:lstStyle/>
          <a:p>
            <a:r>
              <a:rPr lang="en-GB" dirty="0"/>
              <a:t>Identify an algorithm </a:t>
            </a:r>
            <a:r>
              <a:rPr lang="en-GB" dirty="0" smtClean="0"/>
              <a:t>or a </a:t>
            </a:r>
            <a:r>
              <a:rPr lang="en-GB" dirty="0" err="1" smtClean="0"/>
              <a:t>behavior</a:t>
            </a:r>
            <a:r>
              <a:rPr lang="en-GB" dirty="0" smtClean="0"/>
              <a:t> </a:t>
            </a:r>
            <a:r>
              <a:rPr lang="en-GB" dirty="0"/>
              <a:t>that the client would prefer to access through a "flex point".</a:t>
            </a:r>
          </a:p>
          <a:p>
            <a:r>
              <a:rPr lang="en-GB" dirty="0"/>
              <a:t>Specify the signature for that algorithm in an interface.</a:t>
            </a:r>
          </a:p>
          <a:p>
            <a:r>
              <a:rPr lang="en-GB" dirty="0"/>
              <a:t>Bury the alternative implementation details in derived classes.</a:t>
            </a:r>
          </a:p>
          <a:p>
            <a:r>
              <a:rPr lang="en-GB" dirty="0"/>
              <a:t>Clients of the algorithm couple themselves to the interface.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9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GB" dirty="0" smtClean="0"/>
              <a:t>Code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0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4905</TotalTime>
  <Words>215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Design patterns</vt:lpstr>
      <vt:lpstr>usage</vt:lpstr>
      <vt:lpstr>Example Scenario</vt:lpstr>
      <vt:lpstr>Structural design</vt:lpstr>
      <vt:lpstr>Check List</vt:lpstr>
      <vt:lpstr>Code Example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Roberto Branco-Rhodes</dc:creator>
  <cp:lastModifiedBy>Roberto Branco-Rhodes</cp:lastModifiedBy>
  <cp:revision>28</cp:revision>
  <dcterms:created xsi:type="dcterms:W3CDTF">2018-01-26T10:55:24Z</dcterms:created>
  <dcterms:modified xsi:type="dcterms:W3CDTF">2018-03-26T08:08:52Z</dcterms:modified>
</cp:coreProperties>
</file>