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The Template Method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Define the shell of an algorithm in an operation, but allow subclasses to redefine implementation of these methods.</a:t>
            </a:r>
            <a:endParaRPr lang="en-GB" sz="4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769325"/>
          </a:xfrm>
        </p:spPr>
        <p:txBody>
          <a:bodyPr>
            <a:normAutofit/>
          </a:bodyPr>
          <a:lstStyle/>
          <a:p>
            <a:r>
              <a:rPr lang="en-GB" dirty="0" smtClean="0"/>
              <a:t>For this example I went with the scenario of baking chocolate cookies of different types</a:t>
            </a:r>
          </a:p>
          <a:p>
            <a:r>
              <a:rPr lang="en-GB" dirty="0" smtClean="0"/>
              <a:t>The process is similar but differs at certain points (multiple implementations of the </a:t>
            </a:r>
            <a:r>
              <a:rPr lang="en-GB" smtClean="0"/>
              <a:t>same step)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15033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35</cp:revision>
  <dcterms:created xsi:type="dcterms:W3CDTF">2018-01-26T10:55:24Z</dcterms:created>
  <dcterms:modified xsi:type="dcterms:W3CDTF">2018-05-25T08:51:43Z</dcterms:modified>
</cp:coreProperties>
</file>