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The factory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78238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Mostly used </a:t>
            </a:r>
            <a:r>
              <a:rPr lang="en-GB" dirty="0" smtClean="0"/>
              <a:t>in the creation of</a:t>
            </a:r>
            <a:r>
              <a:rPr lang="en-GB" dirty="0" smtClean="0"/>
              <a:t> </a:t>
            </a:r>
            <a:r>
              <a:rPr lang="en-GB" dirty="0" smtClean="0"/>
              <a:t>frameworks, where a standardised architectural model needs to be defined for a range of applications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In practice, a factory class is simply a class that takes input when called and creates instances of specific class objects based on individual scenarios.</a:t>
            </a:r>
          </a:p>
          <a:p>
            <a:endParaRPr lang="en-GB" dirty="0"/>
          </a:p>
          <a:p>
            <a:r>
              <a:rPr lang="en-GB" dirty="0" smtClean="0"/>
              <a:t>This pattern can either be implemented using interfaces or abstract classes. I will be looking at its implementation using interfaces.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Example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78238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For this scenario I have decided to go with the literal example of a multi-purpose </a:t>
            </a:r>
            <a:r>
              <a:rPr lang="en-GB" dirty="0" err="1" smtClean="0"/>
              <a:t>VehicleFactory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The client would want to receive a vehicle of a  certain type, but  should not need to tell the factory the component blueprint for the specified vehicle (what components to create and how they are created).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client should only need to tell the factory the vehicle type and receive a brand new vehicle from the factory as a result.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35" y="86422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Structural design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14638" y="1830431"/>
            <a:ext cx="1685109" cy="453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IComponent</a:t>
            </a:r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547987" y="2985151"/>
            <a:ext cx="1436913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W</a:t>
            </a:r>
            <a:r>
              <a:rPr lang="en-GB" sz="1000" dirty="0" smtClean="0"/>
              <a:t>heel</a:t>
            </a:r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2690296" y="2939237"/>
            <a:ext cx="1528354" cy="42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Cockpit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456546" y="3863438"/>
            <a:ext cx="1528354" cy="42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Wings</a:t>
            </a:r>
            <a:endParaRPr lang="en-GB" sz="1000" dirty="0"/>
          </a:p>
        </p:txBody>
      </p:sp>
      <p:sp>
        <p:nvSpPr>
          <p:cNvPr id="9" name="Rectangle 8"/>
          <p:cNvSpPr/>
          <p:nvPr/>
        </p:nvSpPr>
        <p:spPr>
          <a:xfrm>
            <a:off x="2690296" y="3886200"/>
            <a:ext cx="1528354" cy="42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SteeringWheel</a:t>
            </a:r>
            <a:endParaRPr lang="en-GB" sz="1000" dirty="0"/>
          </a:p>
        </p:txBody>
      </p:sp>
      <p:sp>
        <p:nvSpPr>
          <p:cNvPr id="12" name="Rectangle 11"/>
          <p:cNvSpPr/>
          <p:nvPr/>
        </p:nvSpPr>
        <p:spPr>
          <a:xfrm>
            <a:off x="7028986" y="1276339"/>
            <a:ext cx="1237286" cy="86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0" name="Rectangle 9"/>
          <p:cNvSpPr/>
          <p:nvPr/>
        </p:nvSpPr>
        <p:spPr>
          <a:xfrm>
            <a:off x="7028986" y="1276338"/>
            <a:ext cx="2266522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</a:t>
            </a:r>
            <a:r>
              <a:rPr lang="en-GB" sz="1000" dirty="0" err="1" smtClean="0"/>
              <a:t>omponentFactory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7035516" y="1716973"/>
            <a:ext cx="2266522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+</a:t>
            </a:r>
            <a:r>
              <a:rPr lang="en-GB" sz="1000" dirty="0" err="1" smtClean="0"/>
              <a:t>CreateComponents</a:t>
            </a:r>
            <a:r>
              <a:rPr lang="en-GB" sz="1000" dirty="0" smtClean="0"/>
              <a:t> : </a:t>
            </a:r>
            <a:r>
              <a:rPr lang="en-GB" sz="1000" dirty="0" err="1" smtClean="0"/>
              <a:t>IComponent</a:t>
            </a:r>
            <a:endParaRPr lang="en-GB" sz="1000" dirty="0"/>
          </a:p>
        </p:txBody>
      </p:sp>
      <p:sp>
        <p:nvSpPr>
          <p:cNvPr id="14" name="Rectangle 13"/>
          <p:cNvSpPr/>
          <p:nvPr/>
        </p:nvSpPr>
        <p:spPr>
          <a:xfrm>
            <a:off x="5075903" y="3054265"/>
            <a:ext cx="2192385" cy="120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5075903" y="3054264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  <a:r>
              <a:rPr lang="en-GB" sz="1000" dirty="0" smtClean="0"/>
              <a:t>ar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5075903" y="3833958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  <a:p>
            <a:pPr algn="ctr"/>
            <a:r>
              <a:rPr lang="en-GB" sz="1000" dirty="0" smtClean="0"/>
              <a:t>+</a:t>
            </a:r>
            <a:r>
              <a:rPr lang="en-GB" sz="1000" dirty="0" err="1"/>
              <a:t>CreateComponents</a:t>
            </a:r>
            <a:r>
              <a:rPr lang="en-GB" sz="1000" dirty="0"/>
              <a:t> : </a:t>
            </a:r>
            <a:r>
              <a:rPr lang="en-GB" sz="1000" dirty="0" err="1"/>
              <a:t>IComponent</a:t>
            </a:r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9125650" y="3001582"/>
            <a:ext cx="2192385" cy="120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9125650" y="3001581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Plane</a:t>
            </a:r>
            <a:endParaRPr lang="en-GB" sz="1000" dirty="0"/>
          </a:p>
        </p:txBody>
      </p:sp>
      <p:sp>
        <p:nvSpPr>
          <p:cNvPr id="19" name="Rectangle 18"/>
          <p:cNvSpPr/>
          <p:nvPr/>
        </p:nvSpPr>
        <p:spPr>
          <a:xfrm>
            <a:off x="9125650" y="3781275"/>
            <a:ext cx="2192385" cy="428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  <a:p>
            <a:pPr algn="ctr"/>
            <a:r>
              <a:rPr lang="en-GB" sz="1000" dirty="0" smtClean="0"/>
              <a:t>+</a:t>
            </a:r>
            <a:r>
              <a:rPr lang="en-GB" sz="1000" dirty="0" err="1"/>
              <a:t>CreateComponents</a:t>
            </a:r>
            <a:r>
              <a:rPr lang="en-GB" sz="1000" dirty="0"/>
              <a:t> : </a:t>
            </a:r>
            <a:r>
              <a:rPr lang="en-GB" sz="1000" dirty="0" err="1"/>
              <a:t>IComponent</a:t>
            </a:r>
            <a:endParaRPr lang="en-GB" sz="1000" dirty="0"/>
          </a:p>
          <a:p>
            <a:pPr algn="ctr"/>
            <a:endParaRPr lang="en-GB" sz="1000" dirty="0"/>
          </a:p>
        </p:txBody>
      </p:sp>
      <p:sp>
        <p:nvSpPr>
          <p:cNvPr id="20" name="Rectangle 19"/>
          <p:cNvSpPr/>
          <p:nvPr/>
        </p:nvSpPr>
        <p:spPr>
          <a:xfrm>
            <a:off x="3199747" y="5826034"/>
            <a:ext cx="1933303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Return new Wheel</a:t>
            </a:r>
            <a:endParaRPr lang="en-GB" sz="1000" dirty="0"/>
          </a:p>
        </p:txBody>
      </p:sp>
      <p:sp>
        <p:nvSpPr>
          <p:cNvPr id="21" name="Rectangle 20"/>
          <p:cNvSpPr/>
          <p:nvPr/>
        </p:nvSpPr>
        <p:spPr>
          <a:xfrm>
            <a:off x="5425516" y="5826032"/>
            <a:ext cx="1933303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Return new </a:t>
            </a:r>
            <a:r>
              <a:rPr lang="en-GB" sz="1000" dirty="0" err="1" smtClean="0"/>
              <a:t>SteeringWheel</a:t>
            </a:r>
            <a:endParaRPr lang="en-GB" sz="1000" dirty="0"/>
          </a:p>
        </p:txBody>
      </p:sp>
      <p:sp>
        <p:nvSpPr>
          <p:cNvPr id="24" name="Rectangle 23"/>
          <p:cNvSpPr/>
          <p:nvPr/>
        </p:nvSpPr>
        <p:spPr>
          <a:xfrm>
            <a:off x="7850048" y="5826034"/>
            <a:ext cx="1933303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Return new Wings</a:t>
            </a:r>
            <a:endParaRPr lang="en-GB" sz="1000" dirty="0"/>
          </a:p>
        </p:txBody>
      </p:sp>
      <p:sp>
        <p:nvSpPr>
          <p:cNvPr id="25" name="Rectangle 24"/>
          <p:cNvSpPr/>
          <p:nvPr/>
        </p:nvSpPr>
        <p:spPr>
          <a:xfrm>
            <a:off x="10075817" y="5826032"/>
            <a:ext cx="1933303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 new Cockpit</a:t>
            </a:r>
            <a:endParaRPr lang="en-GB" sz="1000" dirty="0"/>
          </a:p>
        </p:txBody>
      </p:sp>
      <p:sp>
        <p:nvSpPr>
          <p:cNvPr id="26" name="Rectangle 25"/>
          <p:cNvSpPr/>
          <p:nvPr/>
        </p:nvSpPr>
        <p:spPr>
          <a:xfrm>
            <a:off x="3187153" y="5826029"/>
            <a:ext cx="1933303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 new Wheel</a:t>
            </a:r>
            <a:endParaRPr lang="en-GB" sz="1000" dirty="0"/>
          </a:p>
        </p:txBody>
      </p:sp>
      <p:sp>
        <p:nvSpPr>
          <p:cNvPr id="27" name="Rectangle 26"/>
          <p:cNvSpPr/>
          <p:nvPr/>
        </p:nvSpPr>
        <p:spPr>
          <a:xfrm>
            <a:off x="5412922" y="5826027"/>
            <a:ext cx="1933303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 new </a:t>
            </a:r>
            <a:r>
              <a:rPr lang="en-GB" sz="1000" dirty="0" err="1" smtClean="0"/>
              <a:t>SteeringWheel</a:t>
            </a:r>
            <a:endParaRPr lang="en-GB" sz="1000" dirty="0"/>
          </a:p>
        </p:txBody>
      </p:sp>
      <p:sp>
        <p:nvSpPr>
          <p:cNvPr id="28" name="Rectangle 27"/>
          <p:cNvSpPr/>
          <p:nvPr/>
        </p:nvSpPr>
        <p:spPr>
          <a:xfrm>
            <a:off x="7837454" y="5826029"/>
            <a:ext cx="1933303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Add new Wings</a:t>
            </a:r>
            <a:endParaRPr lang="en-GB" sz="1000" dirty="0"/>
          </a:p>
        </p:txBody>
      </p:sp>
      <p:cxnSp>
        <p:nvCxnSpPr>
          <p:cNvPr id="30" name="Straight Connector 29"/>
          <p:cNvCxnSpPr>
            <a:stCxn id="26" idx="0"/>
          </p:cNvCxnSpPr>
          <p:nvPr/>
        </p:nvCxnSpPr>
        <p:spPr>
          <a:xfrm flipV="1">
            <a:off x="4153805" y="5459142"/>
            <a:ext cx="0" cy="3668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0"/>
          </p:cNvCxnSpPr>
          <p:nvPr/>
        </p:nvCxnSpPr>
        <p:spPr>
          <a:xfrm flipH="1" flipV="1">
            <a:off x="6374674" y="5459142"/>
            <a:ext cx="4900" cy="3668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53805" y="5459142"/>
            <a:ext cx="222086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277395" y="5070518"/>
            <a:ext cx="261256" cy="3886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838267" y="5386881"/>
            <a:ext cx="0" cy="36688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1059136" y="5386881"/>
            <a:ext cx="4900" cy="3668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38267" y="5386881"/>
            <a:ext cx="222086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2"/>
          </p:cNvCxnSpPr>
          <p:nvPr/>
        </p:nvCxnSpPr>
        <p:spPr>
          <a:xfrm>
            <a:off x="9709437" y="5053816"/>
            <a:ext cx="295093" cy="3094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665655" y="4598218"/>
            <a:ext cx="1933303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 List&lt;</a:t>
            </a:r>
            <a:r>
              <a:rPr lang="en-GB" sz="1000" dirty="0" err="1" smtClean="0"/>
              <a:t>IComponent</a:t>
            </a:r>
            <a:r>
              <a:rPr lang="en-GB" sz="1000" dirty="0" smtClean="0"/>
              <a:t>&gt; </a:t>
            </a:r>
            <a:endParaRPr lang="en-GB" sz="1000" dirty="0"/>
          </a:p>
        </p:txBody>
      </p:sp>
      <p:sp>
        <p:nvSpPr>
          <p:cNvPr id="50" name="Rectangle 49"/>
          <p:cNvSpPr/>
          <p:nvPr/>
        </p:nvSpPr>
        <p:spPr>
          <a:xfrm>
            <a:off x="8742785" y="4583553"/>
            <a:ext cx="1933303" cy="4702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 List&lt;</a:t>
            </a:r>
            <a:r>
              <a:rPr lang="en-GB" sz="1000" dirty="0" err="1" smtClean="0"/>
              <a:t>IComponent</a:t>
            </a:r>
            <a:r>
              <a:rPr lang="en-GB" sz="1000" dirty="0" smtClean="0"/>
              <a:t>&gt; </a:t>
            </a:r>
            <a:endParaRPr lang="en-GB" sz="1000" dirty="0"/>
          </a:p>
        </p:txBody>
      </p:sp>
      <p:cxnSp>
        <p:nvCxnSpPr>
          <p:cNvPr id="55" name="Straight Arrow Connector 54"/>
          <p:cNvCxnSpPr>
            <a:endCxn id="5" idx="2"/>
          </p:cNvCxnSpPr>
          <p:nvPr/>
        </p:nvCxnSpPr>
        <p:spPr>
          <a:xfrm flipV="1">
            <a:off x="2351314" y="2284370"/>
            <a:ext cx="5879" cy="35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09897" y="2638697"/>
            <a:ext cx="2795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05349" y="2638697"/>
            <a:ext cx="13062" cy="30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09897" y="2661654"/>
            <a:ext cx="0" cy="33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84900" y="2649178"/>
            <a:ext cx="366414" cy="1237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389194" y="2661654"/>
            <a:ext cx="341180" cy="1224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168777" y="2200888"/>
            <a:ext cx="5879" cy="35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41465" y="2539911"/>
            <a:ext cx="4265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041465" y="2539911"/>
            <a:ext cx="0" cy="51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10301967" y="2539911"/>
            <a:ext cx="1" cy="46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2"/>
            <a:endCxn id="49" idx="0"/>
          </p:cNvCxnSpPr>
          <p:nvPr/>
        </p:nvCxnSpPr>
        <p:spPr>
          <a:xfrm flipH="1">
            <a:off x="5632307" y="4262245"/>
            <a:ext cx="539789" cy="33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9" idx="2"/>
            <a:endCxn id="50" idx="0"/>
          </p:cNvCxnSpPr>
          <p:nvPr/>
        </p:nvCxnSpPr>
        <p:spPr>
          <a:xfrm flipH="1">
            <a:off x="9709437" y="4209562"/>
            <a:ext cx="512406" cy="37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Code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4544</TotalTime>
  <Words>212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Design patterns</vt:lpstr>
      <vt:lpstr>usage</vt:lpstr>
      <vt:lpstr>Example Scenario</vt:lpstr>
      <vt:lpstr>Structural design</vt:lpstr>
      <vt:lpstr>Code Example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Branco-Rhodes</cp:lastModifiedBy>
  <cp:revision>16</cp:revision>
  <dcterms:created xsi:type="dcterms:W3CDTF">2018-01-26T10:55:24Z</dcterms:created>
  <dcterms:modified xsi:type="dcterms:W3CDTF">2018-02-23T14:09:32Z</dcterms:modified>
</cp:coreProperties>
</file>