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ED7D-236E-4223-AB06-88F519C76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C2A09-4157-4FE1-B8A9-40BB7912C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2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6BA90-D28B-444F-85B7-CD095356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estructura de datos 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F4712-BC3D-49E7-AB65-8EEF042B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793" y="3310628"/>
            <a:ext cx="4472327" cy="693135"/>
          </a:xfrm>
        </p:spPr>
        <p:txBody>
          <a:bodyPr/>
          <a:lstStyle/>
          <a:p>
            <a:r>
              <a:rPr lang="es-MX" dirty="0" err="1"/>
              <a:t>Tabajadores_Vespertino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43993E-702B-428E-9430-5842E4804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NO ESTUCTURADOS </a:t>
            </a:r>
          </a:p>
        </p:txBody>
      </p:sp>
      <p:pic>
        <p:nvPicPr>
          <p:cNvPr id="1026" name="Picture 2" descr="Tipos de datos: estructurados, semiestructurados y no estructurados - Diego  Calvo">
            <a:extLst>
              <a:ext uri="{FF2B5EF4-FFF2-40B4-BE49-F238E27FC236}">
                <a16:creationId xmlns:a16="http://schemas.microsoft.com/office/drawing/2014/main" id="{8DFFA432-B130-4741-906F-CCFAC5754DB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8" y="4224261"/>
            <a:ext cx="4331378" cy="211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son los datos no estructurados? | Sommet">
            <a:extLst>
              <a:ext uri="{FF2B5EF4-FFF2-40B4-BE49-F238E27FC236}">
                <a16:creationId xmlns:a16="http://schemas.microsoft.com/office/drawing/2014/main" id="{F3F48A81-573A-4869-898F-DBAEB1AAB93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688" y="3039613"/>
            <a:ext cx="3173659" cy="306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 comienza la fusión: se unificarán WhatsApp, Instagram y Messenger  en un solo servicio">
            <a:extLst>
              <a:ext uri="{FF2B5EF4-FFF2-40B4-BE49-F238E27FC236}">
                <a16:creationId xmlns:a16="http://schemas.microsoft.com/office/drawing/2014/main" id="{9B2BB4C3-4411-4746-848E-F1184779A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347" y="3000377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cebook dice adiós a su interfaz clásica: a partir de septiembre el nuevo  diseño será predeterminado">
            <a:extLst>
              <a:ext uri="{FF2B5EF4-FFF2-40B4-BE49-F238E27FC236}">
                <a16:creationId xmlns:a16="http://schemas.microsoft.com/office/drawing/2014/main" id="{7071BA83-6118-4858-AF95-078E323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347" y="4572192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tter rediseña su versión web para mejorar la navegación y asemejarlo a  las apps móviles | Zonamovilidad.es">
            <a:extLst>
              <a:ext uri="{FF2B5EF4-FFF2-40B4-BE49-F238E27FC236}">
                <a16:creationId xmlns:a16="http://schemas.microsoft.com/office/drawing/2014/main" id="{A06781D9-4D08-4834-A8A2-D9B300347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313" y="5192015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489E0F17-8B4F-4689-98C5-B803806F00CB}"/>
              </a:ext>
            </a:extLst>
          </p:cNvPr>
          <p:cNvSpPr txBox="1">
            <a:spLocks/>
          </p:cNvSpPr>
          <p:nvPr/>
        </p:nvSpPr>
        <p:spPr>
          <a:xfrm>
            <a:off x="832719" y="2396995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DATOS ESTRUCTURADOS</a:t>
            </a:r>
          </a:p>
        </p:txBody>
      </p:sp>
    </p:spTree>
    <p:extLst>
      <p:ext uri="{BB962C8B-B14F-4D97-AF65-F5344CB8AC3E}">
        <p14:creationId xmlns:p14="http://schemas.microsoft.com/office/powerpoint/2010/main" val="115656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93194-2DC6-4A0C-9486-B092E602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SQL(STRUCTURE QUERY </a:t>
            </a:r>
            <a:r>
              <a:rPr lang="es-MX" dirty="0" err="1"/>
              <a:t>lENGUAGE</a:t>
            </a:r>
            <a:r>
              <a:rPr lang="es-MX" dirty="0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803BD7-BE11-4E06-869E-36382BC87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DDL(DATA DEFINITION LENGUAGE)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768102-4A08-4398-B660-CE492119C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3378331" cy="2600771"/>
          </a:xfrm>
        </p:spPr>
        <p:txBody>
          <a:bodyPr/>
          <a:lstStyle/>
          <a:p>
            <a:r>
              <a:rPr lang="es-MX" dirty="0"/>
              <a:t>CREATE </a:t>
            </a:r>
          </a:p>
          <a:p>
            <a:r>
              <a:rPr lang="es-MX" dirty="0"/>
              <a:t>ALTER</a:t>
            </a:r>
          </a:p>
          <a:p>
            <a:r>
              <a:rPr lang="es-MX" dirty="0"/>
              <a:t>DROP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305901-9813-4563-8C90-1F5B1AAB3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84681" y="2425774"/>
            <a:ext cx="4474028" cy="692076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DML DATA MANIPULATION LENGUAGE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09E6FC-7A7C-4DAC-B905-B129FC48B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8096" y="3206751"/>
            <a:ext cx="3135807" cy="2481756"/>
          </a:xfrm>
        </p:spPr>
        <p:txBody>
          <a:bodyPr/>
          <a:lstStyle/>
          <a:p>
            <a:r>
              <a:rPr lang="es-MX"/>
              <a:t>INSERT I</a:t>
            </a:r>
            <a:endParaRPr lang="es-MX" dirty="0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86F7EAC7-3A96-4536-95C8-C02A5F4C195B}"/>
              </a:ext>
            </a:extLst>
          </p:cNvPr>
          <p:cNvSpPr txBox="1">
            <a:spLocks/>
          </p:cNvSpPr>
          <p:nvPr/>
        </p:nvSpPr>
        <p:spPr>
          <a:xfrm>
            <a:off x="8757008" y="2462312"/>
            <a:ext cx="3135807" cy="1247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DCL DATA CONTROL LENGUAGE</a:t>
            </a:r>
          </a:p>
        </p:txBody>
      </p:sp>
    </p:spTree>
    <p:extLst>
      <p:ext uri="{BB962C8B-B14F-4D97-AF65-F5344CB8AC3E}">
        <p14:creationId xmlns:p14="http://schemas.microsoft.com/office/powerpoint/2010/main" val="9970304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{824149F2-5693-47CE-8373-93D9ADE2ECA8}tf04033917</Template>
  <TotalTime>5959</TotalTime>
  <Words>37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Berlín</vt:lpstr>
      <vt:lpstr>Presentación de PowerPoint</vt:lpstr>
      <vt:lpstr>Tipo de estructura de datos  </vt:lpstr>
      <vt:lpstr>SQL(STRUCTURE QUERY lENGUAGE)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Negti BigData</dc:creator>
  <cp:lastModifiedBy>Negti BigData</cp:lastModifiedBy>
  <cp:revision>5</cp:revision>
  <dcterms:created xsi:type="dcterms:W3CDTF">2021-07-06T14:55:58Z</dcterms:created>
  <dcterms:modified xsi:type="dcterms:W3CDTF">2021-07-10T18:15:41Z</dcterms:modified>
</cp:coreProperties>
</file>