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56c46a54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56c46a54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6c46a5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6c46a5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6c46a54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6c46a54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6c46a5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6c46a5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6c46a54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6c46a54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3b75007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3b75007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47700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47700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6c46a5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6c46a5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6c46a5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6c46a5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6c46a5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6c46a5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6c46a5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6c46a5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56c46a54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56c46a5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6c46a5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6c46a5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SciPy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cdist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scipy.spatial import distance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https://docs.scipy.org/doc/scipy/reference/generated/scipy.spatial.distance.cdist.html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475325"/>
            <a:ext cx="4637117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9125" y="0"/>
            <a:ext cx="2664875" cy="25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 de distância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scipy.spatial import distance_matrix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https://docs.scipy.org/doc/scipy/reference/generated/scipy.spatial.distance_matrix.html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697" y="2796550"/>
            <a:ext cx="2168278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Crie uma função que recebe as coordenadas x, y e z de n amostras e retorna a matriz C de krigagem ordinária. Use o modelo gaussiano de covariância.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scipy import stats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https://docs.scipy.org/doc/scipy/reference/tutorial/stats.html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925" y="2831475"/>
            <a:ext cx="51054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950" y="3507750"/>
            <a:ext cx="4337050" cy="15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Calcule os parâmetros da regressão entre U e V (walker lake);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função que recebe um np.array de valores x e retorna os valores regredidos y;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Plote o scatterplot entre U e V e a reta de regressão linear em um mesmo plot.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biblioteca SciPy é um dos principais pacotes que compõem o conjunto SciPy. Ele fornece muitas rotinas numéricas eficientes e fáceis de usar, como rotinas para integração numérica, interpolação, otimização, álgebra linear e estatística.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Interpolação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scipy.interpolate import Rbf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https://docs.scipy.org/doc/scipy/reference/generated/scipy.interpolate.Rbf.html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38" y="3379100"/>
            <a:ext cx="74771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Importe o walker lake como DataFrame;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grid 5x5 (coordenadas x, y, z dos centróides);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Interpole a variável V por rbf no nós do grid;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Plote o resultado.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Álgebra linear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scipy.linalg</a:t>
            </a:r>
            <a:r>
              <a:rPr lang="en"/>
              <a:t> contém todas as funções em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numpy.linalg</a:t>
            </a:r>
            <a:r>
              <a:rPr lang="en"/>
              <a:t> além de outras mais avançadas.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scipy.spatial import KDTree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https://docs.scipy.org/doc/scipy/reference/generated/scipy.spatial.KDTree.html#scipy.spatial.KDTree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699" y="2924975"/>
            <a:ext cx="2077600" cy="20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KDTree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13" y="2043775"/>
            <a:ext cx="401002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525" y="2247300"/>
            <a:ext cx="23526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5000" y="803675"/>
            <a:ext cx="19335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KDTree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613" y="3183550"/>
            <a:ext cx="457037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Crie uma função que recebe as coordenadas x, y e x do dataset, um nó do grid e um número n de amostras mais próximas e retorna os índices dessas amostras.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