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81edaa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81edaa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1edaa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81edaa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com GSLib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Rodando um exe GSLib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5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subprocess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 = subprocess.Popen([program, parfile], stdout=subprocess.PIPE)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line in p.stdout: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print(line.decode('utf-8'), end='')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Rode a validação cruzada do kt3d no banco de dados Fe e plote os resultados. Dica: método da classe string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.format()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parfile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.format(**map_dict)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76" y="2531075"/>
            <a:ext cx="2375899" cy="2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