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81822a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81822a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1822a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81822a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81822a3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81822a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1822a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81822a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81822a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81822a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81822a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81822a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81822a3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81822a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 e paraview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VTK (Visualization ToolKit) é um software livre, do tipo código aberto, para computação gráfica 3D, processamento de imagem e visualização utilizado por milhares de investigadores em todo o mundo.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VTK consiste numa biblioteca de classes, implementada e desenvolvida em linguagem C++ utilizando os princípios de programação orientada ao objecto e é independente da plataforma de desenvolvimento (MS Windows, Unix, Macintosh).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ParaView é um aplicativo de plataforma múltipla de código aberto para visualização científica e interativa. Ele tem uma arquitetura cliente-servidor para facilitar a visualização remota de conjuntos de dados e gera modelos de nível de detalhe para manter taxas de quadros interativas para grandes conjuntos de dados.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https://www.paraview.org/download/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397" y="3004700"/>
            <a:ext cx="2924024" cy="19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Pyevtk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pyevtk.hl import pointsToVTK, gridToVTK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sets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pointsToVTK(flname, x, y, z, data=vardict)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DataFrame e o nome das colunas x, y, e z e salva um point set em formato vtk. Salve o DataFrame Fe e visualize.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gridToVTK(flname, X, Y, Z, cellData=vardict)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Cuidade: X, Y e Z são as coordenadas dos vérticecs das células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57100"/>
            <a:ext cx="569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DataFrame e um dicionário de </a:t>
            </a:r>
            <a:r>
              <a:rPr lang="en"/>
              <a:t>parâmetros</a:t>
            </a:r>
            <a:r>
              <a:rPr lang="en"/>
              <a:t> de um grid e salva um arquivo vtk.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Crie um grid para o banco de dados Fe (usando sua função autogrid), krique, importe os resultados como DataFrame, salve como vtk e abra no paraview.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