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cb2d5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cb2d5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dcb2d56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dcb2d5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dcb2d56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dcb2d56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dcb2d56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dcb2d56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dcb2d56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dcb2d56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cb2d56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cb2d56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dcb2d56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dcb2d56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dcb2d56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dcb2d56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é uma linguagem de programação orientada a objetos. Quase tudo no Python é um objeto, com seus atributos e métodos. Uma classe é como um construtor de objetos ou um "projeto" para criar objetos.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criar uma classe usamos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3445725"/>
            <a:ext cx="1057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que definimos a classe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/>
              <a:t>, ela pode ser usada como projeto para criar novas instâncias (ou objetos).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estimation_grid e simulation_grid são instâncias da classe grid e cada uma delas é única: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64850"/>
            <a:ext cx="18383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615950"/>
            <a:ext cx="3390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instâncias podem carregar atributos únicos de cada uma delas.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" y="2446588"/>
            <a:ext cx="18097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2456113"/>
            <a:ext cx="19431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Cada atributo é único de cada objeto: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75" y="2535425"/>
            <a:ext cx="119017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mais conveniente definir essas informações quando o objeto é criado. Além disso </a:t>
            </a:r>
            <a:r>
              <a:rPr lang="en"/>
              <a:t>diminui</a:t>
            </a:r>
            <a:r>
              <a:rPr lang="en"/>
              <a:t> a propensão a erros. Para isso, existe um método especial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 __()</a:t>
            </a:r>
            <a:r>
              <a:rPr lang="en"/>
              <a:t>, o construtor.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Um </a:t>
            </a:r>
            <a:r>
              <a:rPr lang="en">
                <a:solidFill>
                  <a:srgbClr val="FF0000"/>
                </a:solidFill>
              </a:rPr>
              <a:t>método </a:t>
            </a:r>
            <a:r>
              <a:rPr lang="en"/>
              <a:t>é uma </a:t>
            </a:r>
            <a:r>
              <a:rPr lang="en">
                <a:solidFill>
                  <a:srgbClr val="FF0000"/>
                </a:solidFill>
              </a:rPr>
              <a:t>função </a:t>
            </a:r>
            <a:r>
              <a:rPr lang="en"/>
              <a:t>que é membro de uma classe. Por convenção, as instâncias são chamadas de self.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00" y="3216075"/>
            <a:ext cx="3166700" cy="17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450" y="4015575"/>
            <a:ext cx="40957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uma instância é criada,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 __ ()</a:t>
            </a:r>
            <a:r>
              <a:rPr lang="en"/>
              <a:t> é executado.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Diferentes métodos podem ser definidos dentro das classes.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93" y="2527350"/>
            <a:ext cx="3230131" cy="2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5" y="3615925"/>
            <a:ext cx="42100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o construtor?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são atributos e como são acessados?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são métodos e como são executados?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a classe grid e adicione um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auto_grid()</a:t>
            </a:r>
            <a:r>
              <a:rPr lang="en"/>
              <a:t>, que recebe as coordenadas x, y, z de um point set e as dimensões dos blocos. Esse método altera os valores de nx, ny, nz e ox, oy, oz para cobrir todo o point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