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Roboto Mon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54192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54192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54192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2541928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54192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2541928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254192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2541928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254192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254192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254192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2541928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2541928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2541928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54192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254192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541928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2541928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254192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254192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11f36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11f36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2541928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2541928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2541928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2541928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c0ae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c0ae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c0ae0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c0ae0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2c0ae0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2c0ae0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2c0ae0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2c0ae0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c0ae0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2c0ae0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7ee933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7ee933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7ee933a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7ee933a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ee933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7ee933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11f36a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11f36a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7ee933a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7ee933a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7ee933a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7ee933a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7ee933a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7ee933a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5419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25419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254192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254192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c0ae0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c0ae0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2c0ae0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2c0ae0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254192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254192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54192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254192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referenc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Plotagem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https://matplotlib.org/3.1.1/api/_as_gen/matplotlib.pyplot.bar.html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75" y="1412909"/>
            <a:ext cx="3940400" cy="3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617350"/>
            <a:ext cx="3265575" cy="3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Histograma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plt.hist(distribuição)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https://matplotlib.org/3.1.1/api/_as_gen/matplotlib.pyplot.hist.html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069952"/>
            <a:ext cx="3748100" cy="30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array e o número de bins e plota um histograma. Rode sua função passando um array de números aleatórios tomados de uma distribuição normal.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plt.scatter(x,y)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https://matplotlib.org/3.1.1/api/_as_gen/matplotlib.pyplot.scatter.html</a:t>
            </a:r>
            <a:endParaRPr dirty="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00" y="1411797"/>
            <a:ext cx="3939175" cy="2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Visite a documentação para entender os argumentos.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25" y="1280325"/>
            <a:ext cx="3569200" cy="3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Crie uma função que recebe um array coordenadas x, um array de coordenadas y e um array de teores e plota o mapa de amostras. Passe o banco de dados sintético criado no curso de numpy.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 err="1"/>
              <a:t>plt.colorbar</a:t>
            </a:r>
            <a:r>
              <a:rPr lang="pt-BR" dirty="0"/>
              <a:t>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plt.axis('scaled') </a:t>
            </a:r>
            <a:r>
              <a:rPr lang="en" dirty="0"/>
              <a:t>para manter as proporções entre os eixos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plt.imshow(matriz)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https://matplotlib.org/3.1.1/api/_as_gen/matplotlib.pyplot.imshow.html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14838"/>
            <a:ext cx="37623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extent = (left, right, bottom, top)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50" y="1247350"/>
            <a:ext cx="44577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00" y="1163775"/>
            <a:ext cx="4419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Matplotlib é uma biblioteca para a visualização de dados em Python. Ele apresenta uma API orientada a objetos que permite a criação de gráficos em 2D de uma forma simples e com poucos comandos. A ferramenta disponibiliza diversos tipos de gráficos, como em barra, em linha, em pizza, histogramas entre outras opções.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Crie uma função que recebe um array de teores e um dicionário com os parâmetros do grid e plota.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Grid = {‘nx’:20, ‘ny’:10, ‘ox’:0, ‘oy’:0, ‘sx’:5, ‘sy’:10}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Figure?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Axes?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75" y="920375"/>
            <a:ext cx="3757250" cy="3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Fig, ax = plt.subplots(nlinhas, ncolunas)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https://matplotlib.org/3.1.1/api/_as_gen/matplotlib.pyplot.subplots.html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50827"/>
            <a:ext cx="2473085" cy="2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24" y="2450826"/>
            <a:ext cx="2594784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5" y="2241188"/>
            <a:ext cx="3710875" cy="264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00" y="2246513"/>
            <a:ext cx="3710875" cy="2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2003097"/>
            <a:ext cx="3525650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43" y="2460625"/>
            <a:ext cx="3423831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00" y="4546075"/>
            <a:ext cx="27643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825" y="1083122"/>
            <a:ext cx="2983050" cy="1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131022"/>
            <a:ext cx="4059275" cy="2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72" y="2131025"/>
            <a:ext cx="4050477" cy="202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um mapa de amostras ao lado de um grid.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Plotly é uma empresa de computação técnica com sede em Montreal, Quebec, que desenvolve ferramentas de análise e visualização de dados on-line. A Plotly fornece ferramentas gráficas, analíticas e estatísticas on-line para indivíduos e colaboração, bem como bibliotecas científicas de gráficos para Python, R, MATLAB, Perl, Julia, Arduino e REST.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plotly.offline as pyo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plotly.graph_objs as go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4514450" y="851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https://pylpm.readthedocs.io/en/latest/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objets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https://plot.ly/python/reference/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trace = go.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(argumentos)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2987525"/>
            <a:ext cx="2247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850" y="2987513"/>
            <a:ext cx="2552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00" y="2849413"/>
            <a:ext cx="2305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743" y="425299"/>
            <a:ext cx="4225406" cy="2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linhas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https://matplotlib.org/3.1.1/api/_as_gen/matplotlib.pyplot.plot.html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72" y="1779572"/>
            <a:ext cx="33897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25" y="2442900"/>
            <a:ext cx="43243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8" y="2080250"/>
            <a:ext cx="827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75" y="2571750"/>
            <a:ext cx="2403975" cy="2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Plote um histograma  de um vetor de valores tomados de uma distribuição normal.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pt-BR" dirty="0"/>
              <a:t>Plote um </a:t>
            </a:r>
            <a:r>
              <a:rPr lang="pt-BR" dirty="0">
                <a:latin typeface="Roboto Mono"/>
                <a:ea typeface="Roboto Mono"/>
                <a:cs typeface="Roboto Mono"/>
                <a:sym typeface="Roboto Mono"/>
              </a:rPr>
              <a:t>go.Scatter3d()</a:t>
            </a:r>
            <a:r>
              <a:rPr lang="pt-BR" dirty="0"/>
              <a:t> para três vetores aleatórios quaisquer.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Títulos e rótulos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criados antes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plt.title(nome)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plt.xlabel(nome)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plt.ylabel(nome)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25" y="1938975"/>
            <a:ext cx="2921400" cy="2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Precisamos adicionar o argumento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label </a:t>
            </a:r>
            <a:r>
              <a:rPr lang="en"/>
              <a:t>na função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1102700"/>
            <a:ext cx="3414950" cy="3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plt.figure(figsize=(altura, largura))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https://matplotlib.org/3.1.1/api/_as_gen/matplotlib.pyplot.figure.html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25" y="570013"/>
            <a:ext cx="3822325" cy="40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Salvando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plt.savefig(filepath)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https://matplotlib.org/3.1.1/api/_as_gen/matplotlib.pyplot.savefig.html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75" y="568575"/>
            <a:ext cx="3583150" cy="39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uma função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00" y="1975950"/>
            <a:ext cx="31403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em mesmo gráfico um modelo gaussiano e um modelo exponencial de variograma com o mesmo alcance e mesmo patamar.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47" y="3007375"/>
            <a:ext cx="308632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3083563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723</Words>
  <Application>Microsoft Office PowerPoint</Application>
  <PresentationFormat>Apresentação na tela (16:9)</PresentationFormat>
  <Paragraphs>114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Lato</vt:lpstr>
      <vt:lpstr>Arial</vt:lpstr>
      <vt:lpstr>Raleway</vt:lpstr>
      <vt:lpstr>Roboto Mono</vt:lpstr>
      <vt:lpstr>Streamline</vt:lpstr>
      <vt:lpstr>Plotagem</vt:lpstr>
      <vt:lpstr>Matplotlib</vt:lpstr>
      <vt:lpstr>Plotando linhas</vt:lpstr>
      <vt:lpstr>Títulos e rótulos</vt:lpstr>
      <vt:lpstr>Legendas</vt:lpstr>
      <vt:lpstr>Figura</vt:lpstr>
      <vt:lpstr>Salvando</vt:lpstr>
      <vt:lpstr>Plotando uma função</vt:lpstr>
      <vt:lpstr>Exercícío</vt:lpstr>
      <vt:lpstr>Gráfico de barras</vt:lpstr>
      <vt:lpstr>Gráfico de barras</vt:lpstr>
      <vt:lpstr>Histograma</vt:lpstr>
      <vt:lpstr>Exercício</vt:lpstr>
      <vt:lpstr>Scatterplot</vt:lpstr>
      <vt:lpstr>Scatterplot</vt:lpstr>
      <vt:lpstr>Exercícío</vt:lpstr>
      <vt:lpstr>Plotando um grid</vt:lpstr>
      <vt:lpstr>Plotando um grid </vt:lpstr>
      <vt:lpstr>Plotando um grid</vt:lpstr>
      <vt:lpstr>Exercícío</vt:lpstr>
      <vt:lpstr>Subplots</vt:lpstr>
      <vt:lpstr>Subplots</vt:lpstr>
      <vt:lpstr>Subplots</vt:lpstr>
      <vt:lpstr>Subplots</vt:lpstr>
      <vt:lpstr>Subplots</vt:lpstr>
      <vt:lpstr>Exercício</vt:lpstr>
      <vt:lpstr>Plotly</vt:lpstr>
      <vt:lpstr>Graphic objets</vt:lpstr>
      <vt:lpstr>Trace</vt:lpstr>
      <vt:lpstr>Trace</vt:lpstr>
      <vt:lpstr>Layout</vt:lpstr>
      <vt:lpstr>Exercícío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Plotagem</dc:title>
  <cp:lastModifiedBy>Roberto Rolo</cp:lastModifiedBy>
  <cp:revision>4</cp:revision>
  <dcterms:modified xsi:type="dcterms:W3CDTF">2019-11-06T15:04:54Z</dcterms:modified>
</cp:coreProperties>
</file>