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3db92fa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3db92fa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3db92fa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3db92fa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3db92fa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3db92fa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3db92fa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3db92f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3db92fa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3db92fa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3db92fa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3db92fa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3db92fa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3db92fa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3db92fa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3db92fa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3db92fa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3db92fa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3db92fa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3db92fa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2fbe1b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2fbe1b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3db92fa6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3db92fa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3db92fa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3db92fa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3db92fa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3db92fa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3db92fa6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33db92fa6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33db92fa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33db92fa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2fbe1b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2fbe1b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2fbe1b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32fbe1b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3db92fa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3db92fa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3db92fa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3db92fa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3db92fa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3db92fa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3db92fa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3db92fa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3db92fa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3db92fa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Quando o jupyter é lançado (pode ser encontrado no menu Iniciar), ele é aberto no navegador com o URL http://localhost:8888/tree.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974" y="2832650"/>
            <a:ext cx="5845651" cy="28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Esta é a visualização principal do painel do jupyter Notebook. Você pode navegar pelas pastas do seu computador a partir daqui. Para iniciar um novo notebook, na pasta selecionada, clique no botão novo no canto superior direito e selecione Python 3.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25" y="2911400"/>
            <a:ext cx="1967950" cy="19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 padrão, cada notebook é nomeado “Untitled”, o nome do bloco de notas pode ser renomeado clicando em “Untitled” e inserindo um título mais descritivo. Os notebooks Jupyter são salvos como arquivos .ipynb, mas podem ser convertidos para html, pdf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célula é o local onde você pode escrever seu código ou texto executável usando a formatação markdown.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 executar uma célula shift+Enter ou botão Run.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800" y="3118075"/>
            <a:ext cx="6443474" cy="19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Células Markdown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Cabeçalhos: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#, ##, ###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Equações em formato LaTeX: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$e^{i\pi} + 1 = 0$ </a:t>
            </a:r>
            <a:r>
              <a:rPr lang="en"/>
              <a:t>ou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$$e^x=\sum_{i=0}^\infty \frac{1}{i!}x^i$$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Tabelas: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This | is   |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|------|------|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|   a  | table|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600" y="3137950"/>
            <a:ext cx="17907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novo notebook;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cabeçalho;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Numa outra célula insira um texto qualquer;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Numa outra célula crie um texto com uma equação qualquer em LaTeX usando um $ e uma outra </a:t>
            </a:r>
            <a:r>
              <a:rPr lang="en"/>
              <a:t>equação</a:t>
            </a:r>
            <a:r>
              <a:rPr lang="en"/>
              <a:t> usando dois $;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Numa outra célula crie uma tabela qualquer;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cabeçalho em um nível inferior.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Células de código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Quando uma célula é executada, sua saída será exibida abaixo e o rótulo à esquerda será alterado de In[ ] para In[1]. A saída de uma célula de código também faz parte do documento.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Hello world!;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Faça uma operação numérica;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Defina uma variável </a:t>
            </a:r>
            <a:r>
              <a:rPr lang="en"/>
              <a:t>numérica</a:t>
            </a:r>
            <a:r>
              <a:rPr lang="en"/>
              <a:t> em uma célula;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Faça uma operação numérica com a variável criada em outra célula.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comando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Existem dois modos de operação no jupyter, Command &amp; Edit, Esc e Enter podem ser usados para alterar o modo de operação.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63" y="3056462"/>
            <a:ext cx="8559875" cy="16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comando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Nesse modo, é possível: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Inserir uma célula acima ou abaixo - A para acima, B para abaixo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Converta uma célula em célula Código ou célula Markdown - M para célula Markdown e Y para célula Código Use as teclas Para cima e Para baixo para rolar pelas células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Duas vezes D (D + D) excluirá a célula ativa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Desfazer ação de exclusão com 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Anaconda é uma distribuição gratuita e de código aberto das linguagens de programação Python e R para computação científica, que visa simplificar o gerenciamento e a implantação de pacotes.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https://www.anaconda.com/distribution/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37" y="3086000"/>
            <a:ext cx="4992926" cy="18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2311675" y="4339975"/>
            <a:ext cx="4737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Teste todos os comandos do slide anterior.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edição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63" y="2571749"/>
            <a:ext cx="8075074" cy="1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edição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 modo, o código pode ser executado. Além disso, as seguintes operações são possíveis: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Ctrl-M: entrar no modo de comando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Tab: auto completar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Shift-Tab: dica de ferramenta para objetos e funções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Esc: entrar no modo de comando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Shift-Enter: executa célula, seleciona abaixo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Ctrl-Enter: executa células selecionadas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Alt-Enter: executa célula e insere abaixo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tab para autocompletar a função range();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shift+tab para obter a descrição da função range;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variável que é uma lista com os números  pares de 0 a 100;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Salve seu notebook como arquivo .html.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IDE, do inglês Integrated Development Environment ou Ambiente de Desenvolvimento Integrado, é um programa de computador que reúne características e ferramentas de apoio ao desenvolvimento de software com o objetivo de agilizar este processo.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3825"/>
            <a:ext cx="1874850" cy="18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175" y="3204796"/>
            <a:ext cx="1181300" cy="11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350" y="2997825"/>
            <a:ext cx="1595251" cy="159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9598" y="3033823"/>
            <a:ext cx="1874850" cy="18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7320" y="3333050"/>
            <a:ext cx="1360500" cy="1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788" y="2128600"/>
            <a:ext cx="3312426" cy="25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615" y="2039250"/>
            <a:ext cx="5160773" cy="27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925" y="2109125"/>
            <a:ext cx="5075750" cy="26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Ambientes virtuais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conda create -n curso_python anaconda python=3.7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conda create -n pygeostat anaconda python=3.6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875" y="2840675"/>
            <a:ext cx="4037849" cy="21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 pip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Comando para instalação de pacotes;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pacotes são instalados somente no ambiente virtual;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Precisamos instalar dois pacotes que não estão incluídos no Anaconda: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pip install plotly pyevtk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notebook Jupyter é uma ferramenta muito popular que fornece um ambiente para executar código python, além de exibir a saída do código e qualquer tipo de gráfico de </a:t>
            </a:r>
            <a:r>
              <a:rPr lang="en"/>
              <a:t>visualização</a:t>
            </a:r>
            <a:r>
              <a:rPr lang="en"/>
              <a:t>, etc. em um único documento.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Jupyter é fornecido com a distribuição Anaconda Python. O nome Jupyter é um acrônimo que representa as três linguagens para os quais foi projetado: JUlia, PYThon e R.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50" y="4035038"/>
            <a:ext cx="28575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