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deed3ad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deed3ad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deed3ad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deed3ad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deed3ad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deed3ad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eed3a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eed3a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911c34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911c34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deed3a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deed3a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obertorolo/curso_python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git?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Git é um sistema open-source de controle de versão utilizado pela grande maioria dos desenvolvedores atualmente. Com ele podemos criar todo histórico de alterações no código do nosso projeto e facilmente voltar para qualquer ponto para saber como o código estava naquela data.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Além disso, o Git nos ajuda muito a controlar o fluxo de novas funcionalidades entre vários desenvolvedores no mesmo projeto com ferramentas para análise e resolução de conflitos quando o mesmo arquivo é editado por mais de uma pessoa em funcionalidades diferentes.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183850"/>
            <a:ext cx="58483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Github é um serviço online de hospedagem de repositórios Git (como são chamados os projetos que utilizam Git). Com ele podemos manter todos nossos commits e ramos sincronizados entre os membros do time.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https://www.github.com/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Passo a passo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conta;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Instale o github desktop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https://desktop.github.com/</a:t>
            </a:r>
            <a:r>
              <a:rPr lang="en"/>
              <a:t>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Faça login;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novo repositório para esse curso;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Publique o repositório.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213" y="1853838"/>
            <a:ext cx="28860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do material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Baixe o material em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https://github.com/robertorolo/curso_python</a:t>
            </a:r>
            <a:r>
              <a:rPr lang="en"/>
              <a:t>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Extraia o conteúdo na pasta criada anteriormente.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924" y="2819675"/>
            <a:ext cx="2729650" cy="19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Fazendo seu primeiro commit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jupyter notebook 01_numpy na pasta notebooks;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Abra o github desktop;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Faça seu commit e suba para o repositório online.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5" y="2865063"/>
            <a:ext cx="24003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7925" y="3488963"/>
            <a:ext cx="3314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