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d00944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d00944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d00944c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d00944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00944c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00944c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00944c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00944c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d00944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d00944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00944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00944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d00944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d00944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d00944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d00944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d00944c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d00944c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00944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00944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3ed589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3ed589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d00944c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d00944c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d00944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d00944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d00944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d00944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d00944c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d00944c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d00944c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d00944c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d00944c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d00944c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d00944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d00944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d00944c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d00944c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00944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00944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d00944c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d00944c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0604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0604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dd137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dd137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dd1374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dd1374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00944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00944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dd1374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dd1374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00944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00944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00944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00944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d00944c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d00944c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00944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00944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Arrays</a:t>
            </a:r>
            <a:r>
              <a:rPr lang="en" sz="1100"/>
              <a:t> unidimensionais podem ser indexadas, fatiadas e iteradas, assim como listas e outras seqüências Python. 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a[4]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a[-3]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 = [0,0]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810375" y="3166400"/>
            <a:ext cx="6082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array([ 4,  8, 12, 16, 20, 24, 28, 32, 36, 40])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arrays bidimensionais: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a[0,:-1]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a[:-1,:-1] = [[0,0],[0,0],[0,0]]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16125" y="28112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array([[ 1,  2,  3],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[ 4,  5,  6],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[ 7,  8,  9],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[10, 11, 12]])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matriz de covariância e retorna a matriz C de krigagem ordinária.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00" y="3044825"/>
            <a:ext cx="1905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(comando for) e printe cada item de um array que a função do exercício anterior retornou;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item a item usando apenas um for.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np.concatenate((a,b,...),axis) </a:t>
            </a:r>
            <a:r>
              <a:rPr lang="en"/>
              <a:t>concatena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np.stack(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a,b,...), axis),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np.vstack((a,b,...)),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np.hstack((a,b,...)) </a:t>
            </a:r>
            <a:r>
              <a:rPr lang="en"/>
              <a:t>empilha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np.delete(a, obj), np.insert(a,obj, values) np.append(a, values, axis) </a:t>
            </a:r>
            <a:r>
              <a:rPr lang="en"/>
              <a:t>remove ou adiciona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https://docs.scipy.org/doc/numpy-1.13.0/reference/routines.array-manipulation.html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que seja uma </a:t>
            </a:r>
            <a:r>
              <a:rPr lang="en"/>
              <a:t>sequência</a:t>
            </a:r>
            <a:r>
              <a:rPr lang="en"/>
              <a:t> de dez números;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que seja outra </a:t>
            </a:r>
            <a:r>
              <a:rPr lang="en"/>
              <a:t>sequência</a:t>
            </a:r>
            <a:r>
              <a:rPr lang="en"/>
              <a:t> de dez </a:t>
            </a:r>
            <a:r>
              <a:rPr lang="en"/>
              <a:t>números</a:t>
            </a:r>
            <a:r>
              <a:rPr lang="en"/>
              <a:t>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Empilhe os dois vetores em um array bidimensional (2,10);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mais uma linha apenas de zeros;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uma linha de uns na segunda posição.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básicas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 em arrays se aplicam elemento a elemento. Um novo array é criado e preenchido com o resultado.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+, -, *, /, **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lista (não array) com a sequência de zero  a dez;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Multiplique essa lista por 3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3 à lista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Transforma a lista em array e repita os passos dois e três;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com os números pares de 0 a 18;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o primeiro array com o segundo e imprima os resultados;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Divida o primeiro array pelo segundo e imprima o resultado;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variável,  e retorna o quadrado do dobro;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a função passando o segundo array e imprima o resultado.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matemáticas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(array,...) </a:t>
            </a:r>
            <a:r>
              <a:rPr lang="en"/>
              <a:t>ou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(array,axis,...) </a:t>
            </a:r>
            <a:r>
              <a:rPr lang="en"/>
              <a:t>para somas, produtos e diferenças.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https://docs.scipy.org/doc/numpy-1.13.0/reference/routines.math.html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 array bidimensional [[2,3,4],[5,6,7]];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Aplique a função np.exp;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coluna;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linha.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4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NumPy é o pacote básico da linguagem Python que permite trabalhar com arranjos, vetores e matrizes de N dimensões, de uma forma comparável e com uma sintaxe semelhante ao software proprietário Matlab, mas com muito mais eficiência, e com toda a expressividade da linguagem. Provê diversas funções e operações sofisticadas, incluindo: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 objeto array de itens homogêneos arbitrários;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Operações matemáticas rápidas sobre matrizes;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Álgebra Linear, Transformadas de Fourier, Geração de Número Aleatório.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np.percentile(a,q) </a:t>
            </a:r>
            <a:r>
              <a:rPr lang="en"/>
              <a:t>percentil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np.median(a, axis), np.mean(a, axis) </a:t>
            </a:r>
            <a:r>
              <a:rPr lang="en"/>
              <a:t>tendência central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np.std(a, axis), np.var(a, axis), np.corrcoef(a), np.cov(a) e</a:t>
            </a:r>
            <a:r>
              <a:rPr lang="en"/>
              <a:t>spalhamento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https://docs.scipy.org/doc/numpy/reference/routines.statistics.html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</a:t>
            </a:r>
            <a:r>
              <a:rPr lang="en"/>
              <a:t>booleanos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Retornam um array de booleanos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a&lt;35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a!=35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comando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</a:t>
            </a:r>
            <a:r>
              <a:rPr lang="en"/>
              <a:t>, filtro sendo um array de booleanos,  retorna um vetor com os valores de a na posição onde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</a:t>
            </a:r>
            <a:r>
              <a:rPr lang="en"/>
              <a:t> é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np.array([1,2,3,4,5,6,7,8,9])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 = a&gt;5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a[filtro]=[6,7,8,9]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essa função é como perguntar me diga em quais posições esse array satis uma determinada condição (operador booleano).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Também pode usado da seguinte maneira: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np.where(condição,  se verdadeiro, se falso)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de minério de ferro com 20 teores;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variância dos teores?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com os teores acima de média;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capeados no p80.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np.nan(a) e np.isfinite(a)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matriciais 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* B                       # elementwise product (Hadamard product)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@ B                       #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A.dot(B)                    # another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 - np.linalg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np.linalg.det(a)</a:t>
            </a:r>
            <a:r>
              <a:rPr lang="en"/>
              <a:t> determinante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np.linalg.inv(a)</a:t>
            </a:r>
            <a:r>
              <a:rPr lang="en"/>
              <a:t> inversa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np.linalg.pinv(a)</a:t>
            </a:r>
            <a:r>
              <a:rPr lang="en"/>
              <a:t> pseudo-inversa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np.linalg.eig(a)</a:t>
            </a:r>
            <a:r>
              <a:rPr lang="en"/>
              <a:t> auto valores e auto vetores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https://docs.scipy.org/doc/numpy/reference/routines.linalg.html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5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Dados os pontos abaixo calcule o valor krigado no ponto O. Considere um modelo gaussiano C(h) = exp(-h²) de covariâncias.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1149950" y="3733975"/>
            <a:ext cx="43254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(0,0) ?%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34450" y="3374300"/>
            <a:ext cx="18786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X2 (-2,5) 40%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854900" y="42699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X3 (4,-5) 32%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437825" y="30338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X1 (3,10) 53%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75" y="2959825"/>
            <a:ext cx="4152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aleatórios - np.random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np.random.rand(linhas, colunas) </a:t>
            </a:r>
            <a:r>
              <a:rPr lang="en"/>
              <a:t>números</a:t>
            </a:r>
            <a:r>
              <a:rPr lang="en"/>
              <a:t> aleatórios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np.random.randn(linhas,colunas) </a:t>
            </a:r>
            <a:r>
              <a:rPr lang="en"/>
              <a:t>números</a:t>
            </a:r>
            <a:r>
              <a:rPr lang="en"/>
              <a:t> aleatórios de uma dist. normal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np.random.randint(menor,maior,tamanho) </a:t>
            </a:r>
            <a:r>
              <a:rPr lang="en"/>
              <a:t>inteiros aleatórios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np.random.choice(a, tamanho) </a:t>
            </a:r>
            <a:r>
              <a:rPr lang="en"/>
              <a:t>tomada aleatória a partir de um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np.random.shuffle(a) </a:t>
            </a:r>
            <a:r>
              <a:rPr lang="en"/>
              <a:t>embaralha</a:t>
            </a:r>
            <a:r>
              <a:rPr lang="en"/>
              <a:t>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np.random.seed(seed) </a:t>
            </a:r>
            <a:r>
              <a:rPr lang="en"/>
              <a:t>reproducibilidade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np.random.</a:t>
            </a:r>
            <a:r>
              <a:rPr lang="en">
                <a:solidFill>
                  <a:srgbClr val="FF0000"/>
                </a:solidFill>
              </a:rPr>
              <a:t>distribuição</a:t>
            </a:r>
            <a:r>
              <a:rPr lang="en"/>
              <a:t>(tamanho) amostra de diversos tipos de distribuição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https://docs.scipy.org/doc/numpy-1.16.0/reference/routines.random.html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unidimensional (vetor)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np.array(1,2,3,4)    # ERRADO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np.array([1,2,3,4])  # CERTO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Defina uma função que receba uma lista de candidatos para uma determinada eleição e o número de votantes, e retorne o resultado das eleições dado que os votos são aleatórios;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o resultado da votação de uma eleição para melhor banda com os candidatos: Led Zeppelin, Pink Floyd, AC/DC, Rolling Stones e Deep Purple. 10.000 pessoas votaram.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(10,3) que representa um banco de dados sintético, a primeira coluna são as coordenadas em X, a segunda em Y a terceira os teores. Use a função linspace para criar uma malha regular (0,100,10), os teores são valores normais aleatórios.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3560575" y="3835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Dica!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4208000"/>
            <a:ext cx="3705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</a:t>
            </a:r>
            <a:r>
              <a:rPr lang="en"/>
              <a:t>bidimensional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 array([[ 0,  1,  3,  6],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[ 4,  9, 15, 22],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[ 8, 17, 27, 38]])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0" y="2412180"/>
            <a:ext cx="4434501" cy="23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não são copiados.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np.copy(a)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850275"/>
            <a:ext cx="8481900" cy="29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np.array(lista) ou np.array(lista de listas)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np.zeros(linhas, 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np.ones(linhas,colunas)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np.empty(linhas,colunas)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np.arange(inicio, fim, passo)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np.linspace(inicio, fim,numero)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Intervalo fechado na esquerda e aberto na direita.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https://docs.scipy.org/doc/numpy/reference/routines.array-creation.html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a.ndim</a:t>
            </a:r>
            <a:r>
              <a:rPr lang="en"/>
              <a:t> </a:t>
            </a:r>
            <a:r>
              <a:rPr lang="en"/>
              <a:t>número</a:t>
            </a:r>
            <a:r>
              <a:rPr lang="en"/>
              <a:t> de dimensões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a.shape</a:t>
            </a:r>
            <a:r>
              <a:rPr lang="en"/>
              <a:t> (linhas, colunas)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a.size</a:t>
            </a:r>
            <a:r>
              <a:rPr lang="en"/>
              <a:t> número total de elementos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a.T</a:t>
            </a:r>
            <a:r>
              <a:rPr lang="en"/>
              <a:t> transposta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</a:t>
            </a:r>
            <a:r>
              <a:rPr lang="en"/>
              <a:t> iterador elemento a elemento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.all(axis,...) e a.any(axis,...) </a:t>
            </a:r>
            <a:r>
              <a:rPr lang="en"/>
              <a:t> retorna True ou False se todos os elementos são True ou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a.max(axis,...), a.min(axis,...), a.argmax(axis,...)</a:t>
            </a:r>
            <a:r>
              <a:rPr lang="en"/>
              <a:t> retorna maior/menor valor ou posição do maior menor valor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a.mean(axis,...) média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a.reshape((linhas, colunas)) retorna mesmos dados com novo 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a.flatten() </a:t>
            </a:r>
            <a:r>
              <a:rPr lang="en"/>
              <a:t>retorna cópia do array em uma dimensão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100 elementos usando a função linspace;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em um array bidimensional (10,10);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posição do maior valor?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linha a linha;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matriz em um vetor novamente.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