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ddb64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ddb64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d3fcd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d3fcd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3fcd1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3fcd1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3fcd1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3fcd1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Módulos e pacotes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 um módulo como uma biblioteca de códigos. Um arquivo que contém um conjunto de funções, classes e métodos que você deseja incluir no seu aplicativo.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criar um módulo, salve o código desejado em um arquivo com a extensão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.py </a:t>
            </a:r>
            <a:r>
              <a:rPr lang="en"/>
              <a:t>na pasta onde será executado ou em alguma pasta que seja um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PYTHONPATH;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usar um módulo usamos a instrução import.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o módulo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grids.py</a:t>
            </a:r>
            <a:r>
              <a:rPr lang="en"/>
              <a:t> com a classe grid criada na aula anterior. Importe o </a:t>
            </a:r>
            <a:r>
              <a:rPr lang="en"/>
              <a:t>módulo</a:t>
            </a:r>
            <a:r>
              <a:rPr lang="en"/>
              <a:t> em um notebook, crie uma instância da classe grid e use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number_of_blocks()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Pacotes</a:t>
            </a:r>
            <a:r>
              <a:rPr lang="en"/>
              <a:t> são simplesmente diretórios. Cada pacote no Python é um diretório que </a:t>
            </a:r>
            <a:r>
              <a:rPr b="1" lang="en"/>
              <a:t>DEVE </a:t>
            </a:r>
            <a:r>
              <a:rPr lang="en"/>
              <a:t>conter um arquivo especial chamado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__init__.py</a:t>
            </a:r>
            <a:r>
              <a:rPr lang="en"/>
              <a:t>. Esse arquivo pode estar vazio e indica que o diretório que o contém é um pacote Python, portanto, pode ser importado da mesma maneira que um módulo pode ser importado.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o pacote curso_python na sua pasta de notebooks. Adicione o arquivo __init__.py, o módulo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grids.py</a:t>
            </a:r>
            <a:r>
              <a:rPr lang="en"/>
              <a:t> e crie um novo módulo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utils.py</a:t>
            </a:r>
            <a:r>
              <a:rPr lang="en"/>
              <a:t>, nesse módulo defina uma função que recebe dois </a:t>
            </a:r>
            <a:r>
              <a:rPr lang="en"/>
              <a:t>números</a:t>
            </a:r>
            <a:r>
              <a:rPr lang="en"/>
              <a:t> e retorna a soma. A partir do pacote importe o módulo utils e use a função soma.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