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2541928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254192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2541928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2541928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2541928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254192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2541928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42541928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254192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254192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2541928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2541928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2541928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2541928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2541928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42541928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2541928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254192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42541928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42541928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e11f36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e11f36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2541928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2541928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2541928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2541928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2c0ae0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2c0ae0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2c0ae0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42c0ae0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2c0ae0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2c0ae0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42c0ae0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42c0ae0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2c0ae0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42c0ae0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57ee93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57ee93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57ee933a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57ee933a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7ee933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57ee933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e11f36a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e11f36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57ee933a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57ee933a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7ee933a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7ee933a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57ee933a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57ee933a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7ee933a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7ee933a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254192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254192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254192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254192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2c0ae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2c0ae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2c0ae0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2c0ae0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254192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254192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254192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254192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33.png"/><Relationship Id="rId6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lot.ly/python/reference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Plotagem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de barras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plt.bar(x,y)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https://matplotlib.org/3.1.1/api/_as_gen/matplotlib.pyplot.bar.html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175" y="1412909"/>
            <a:ext cx="3940400" cy="31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de barras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plt.bar(x,y)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100" y="1617350"/>
            <a:ext cx="3265575" cy="33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Histograma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plt.hist(distribuição)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https://matplotlib.org/3.1.1/api/_as_gen/matplotlib.pyplot.hist.html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069952"/>
            <a:ext cx="3748100" cy="307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uma função que recebe um array e o número de bins e plota um histograma. Rode sua função passando um array de números </a:t>
            </a:r>
            <a:r>
              <a:rPr lang="en"/>
              <a:t>aleatórios</a:t>
            </a:r>
            <a:r>
              <a:rPr lang="en"/>
              <a:t> tomados de uma distribuição normal.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plt.scatter(x,y)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https://matplotlib.org/3.1.1/api/_as_gen/matplotlib.pyplot.scatter.html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00" y="1411797"/>
            <a:ext cx="3939175" cy="29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Visite a documentação para entender os argumentos.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225" y="1280325"/>
            <a:ext cx="3569200" cy="3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uma função que recebe um array coordenadas x, um array de coordenadas y e um array de teores e plota o mapa de amostras. Passe o banco de dados sintético criado no curso de numpy.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plt.axis('scaled') </a:t>
            </a:r>
            <a:r>
              <a:rPr lang="en"/>
              <a:t>para manter as proporções entre os eixos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plt.imshow(matriz)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https://matplotlib.org/3.1.1/api/_as_gen/matplotlib.pyplot.imshow.html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914838"/>
            <a:ext cx="37623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extent = (left, right, bottom, top)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50" y="1247350"/>
            <a:ext cx="44577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000" y="1163775"/>
            <a:ext cx="44196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Matplotlib é uma biblioteca para a visualização de dados em Python. Ele apresenta uma API orientada a objetos que permite a criação de gráficos em 2D de uma forma simples e com poucos comandos. A ferramenta disponibiliza diversos tipos de gráficos, como em barra, em linha, em pizza, histogramas entre outras opções.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%matplotlib inline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uma função que recebe um array de teores e um dicionário com os parâmetros do grid e plota.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 = {‘nx’:10, ‘ny’:20, ‘ox’:0, ‘oy’:0, ‘sx’:5, ‘sy’:10}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Figure?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Axes?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75" y="920375"/>
            <a:ext cx="3757250" cy="37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Fig, ax = plt.subplots(nlinhas, ncolunas)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https://matplotlib.org/3.1.1/api/_as_gen/matplotlib.pyplot.subplots.html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50827"/>
            <a:ext cx="2473085" cy="20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824" y="2450826"/>
            <a:ext cx="2594784" cy="20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25" y="2241188"/>
            <a:ext cx="3710875" cy="264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700" y="2246513"/>
            <a:ext cx="3710875" cy="2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00" y="2003097"/>
            <a:ext cx="3525650" cy="25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43" y="2460625"/>
            <a:ext cx="3423831" cy="25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00" y="4546075"/>
            <a:ext cx="276430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6825" y="1083122"/>
            <a:ext cx="2983050" cy="1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7" y="2131022"/>
            <a:ext cx="4059275" cy="26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672" y="2131025"/>
            <a:ext cx="4050477" cy="202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Plote um mapa de amostras ao lado de um grid.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Plotly é uma empresa de computação técnica com sede em Montreal, Quebec, que desenvolve ferramentas de análise e visualização de dados on-line. A Plotly fornece ferramentas gráficas, analíticas e estatísticas on-line para indivíduos e colaboração, bem como bibliotecas científicas de gráficos para Python, R, MATLAB, Perl, Julia, Arduino e REST.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plotly.offline as pyo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plotly.graph_objs as go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4514450" y="8511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https://pylpm.readthedocs.io/en/latest/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 objets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https://plot.ly/python/reference/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trace = go.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(argumentos)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50" y="2987525"/>
            <a:ext cx="22479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850" y="2987513"/>
            <a:ext cx="25527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200" y="2849413"/>
            <a:ext cx="23050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2743" y="425299"/>
            <a:ext cx="4225406" cy="21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linhas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plt.plot(x,y)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https://matplotlib.org/3.1.1/api/_as_gen/matplotlib.pyplot.plot.html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72" y="1779572"/>
            <a:ext cx="3389725" cy="2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425" y="2442900"/>
            <a:ext cx="43243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88" y="2080250"/>
            <a:ext cx="82772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775" y="2571750"/>
            <a:ext cx="2403975" cy="23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Plote o mapa de amostras da variável Cd.</a:t>
            </a:r>
            <a:endParaRPr/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450" y="3012096"/>
            <a:ext cx="5891550" cy="1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Plote um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go.Scatter3d()</a:t>
            </a:r>
            <a:r>
              <a:rPr lang="en"/>
              <a:t> para três variáveis do jura.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Títulos e rótulos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São criados antes 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plt.title(nome)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plt.xlabel(nome)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plt.ylabel(nome)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525" y="1938975"/>
            <a:ext cx="2921400" cy="2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Legendas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Precisamos adicionar o argumento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label </a:t>
            </a:r>
            <a:r>
              <a:rPr lang="en"/>
              <a:t>na função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plt()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1102700"/>
            <a:ext cx="3414950" cy="36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Figura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plt.figure(figsize=(altura, largura))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https://matplotlib.org/3.1.1/api/_as_gen/matplotlib.pyplot.figure.html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25" y="570013"/>
            <a:ext cx="3822325" cy="40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Salvando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plt.savefig(filepath)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https://matplotlib.org/3.1.1/api/_as_gen/matplotlib.pyplot.savefig.html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675" y="568575"/>
            <a:ext cx="3583150" cy="39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uma função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800" y="1975950"/>
            <a:ext cx="31403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Plote em mesmo gráfico um modelo gaussiano e um modelo exponencial de variograma com o mesmo </a:t>
            </a:r>
            <a:r>
              <a:rPr lang="en"/>
              <a:t>alcance</a:t>
            </a:r>
            <a:r>
              <a:rPr lang="en"/>
              <a:t> e mesmo patamar.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47" y="3007375"/>
            <a:ext cx="3086327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150" y="3083563"/>
            <a:ext cx="3105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