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786cab5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786cab5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786cab5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786cab5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786cab5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786cab5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786cab5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786cab5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786cab5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786cab5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786cab5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786cab5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786cab5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786cab5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786cab5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786cab5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786cab5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786cab5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786cab5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786cab5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786cab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786cab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786cab5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786cab5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786cab5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786cab5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786cab5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786cab5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786cab5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786cab5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786cab5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786cab5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786cab5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786cab5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786cab5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786cab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786cab5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786cab5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786cab5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786cab5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786cab5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786cab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cikit-learn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Rode o algoritmo Kmeans nas variáveis contínuas do jura;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Plote os resultados.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650" y="1176725"/>
            <a:ext cx="3313649" cy="3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Removendo 10% das amostras de Rock </a:t>
            </a:r>
            <a:r>
              <a:rPr lang="en"/>
              <a:t>aleatoriamente</a:t>
            </a:r>
            <a:r>
              <a:rPr lang="en"/>
              <a:t>.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3408700"/>
            <a:ext cx="57054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13" y="2876263"/>
            <a:ext cx="55149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ensemble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 = ensemble.RandomForestClassifier()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rf.predict(X_prediction)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Treine um classificador random forest para classificar removed_cat a partir das variáveis contínuas;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Classifique onde removed_cat é NaN.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 = ensemble.RandomForestRegressor()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rf.predict(X_prediction)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900" y="222025"/>
            <a:ext cx="53244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338" y="3557038"/>
            <a:ext cx="51530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Treine um regressor random forest para classificar removed_cd a partir das variáveis contínuas;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Classifique onde removed_cd é NaN.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model_selection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kf = model_selection.KFold(n_splits=3)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train, test in kf.split(X):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print('treino: ',train, '\n', 'teste: ', test)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X_train, X_test, y_train, y_test = X[train], X[test], y[train], y[test]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Gere os bancos de dados de trino e teste para as variáveis contínuas do jura.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831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model_selection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param_grid = 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{'n_estimators': [3, 10, 30], 'max_features': [2, 4, 6]},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{'bootstrap': [False], 'n_estimators': [3, 10], 'max_features': [2, 3, 4]},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scikit-learn (originalmente scikits.learn) é uma biblioteca de aprendizado de máquina de código aberto para a linguagem de programação Python. Ela inclui vários algoritmos de classificação, regressão e agrupamento incluindo máquinas de vetores de suporte, florestas aleatórias, gradient boosting, k-means e DBSCAN, e é projetada para interagir com as bibliotecas Python numéricas e científicas NumPy e SciPy.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https://scikit-learn.org/stable/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723" y="162798"/>
            <a:ext cx="1354000" cy="1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forest_reg = RandomForestRegressor()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 = model_selection.GridSearchCV(forest_reg, param_grid, cv=5,scoring='neg_mean_squared_error')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grid_search.best_params_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grid_search.best_estimator_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488" y="301763"/>
            <a:ext cx="44481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Encontre o melhor regressor para o jura usando os parâmetros de exemplo.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pipeline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num_pipeline = Pipeline([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('imputer', Imputer(strategy="median")),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('attribs_adder', CombinedAttributesAdder()),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('std_scaler', StandardScaler()),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housing_num_tr = num_pipeline.fit_transform(housing_num)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preprocessing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X_scaled = preprocessing.scale(X_train)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 = preprocessing.StandardScaler().fit(X_train)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scaler.transform(X_train)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scaler.transform(X_test)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572000" y="991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 = np.array([[ 1., -1.,  2.],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      [ 2.,  0.,  0.],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      [ 0.,  1., -1.]])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min_max_scaler = preprocessing.MinMaxScaler()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X_train_minmax = min_max_scaler.fit_transform(X_train)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 = preprocessing.OneHotEncoder()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enc.fit(X)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enc.transform()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enc.fit_transform(X)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Importe o jura como um DataFrame;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Estandardize as variáveis contínuas;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a variável Rock em indicadores.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decomposition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pca = decomposition.PCA()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pca = decomposition.PCA()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Calcule as PC`s para as variáveis contínuas do jura.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cluster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 = cluster.KMeans(n_clusters)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kmeans.fit(X)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Kmeans.labels_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https://scikit-learn.org/stable/modules/generated/sklearn.cluster.KMeans.html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