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81671f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81671f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81671f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81671f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81671f1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81671f1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81671f1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81671f1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81671f1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81671f1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quê?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não carrega ou salva arquivos geoEAS.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Sugestão: Façam um pull request no github do pandas para incluir esses métodos.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Lendo um arquivo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 = open(file, 'r')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index, line in enumerate(f):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FAÇA QUALQUER COISA AQUI!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f.close()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Line é uma string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uma função que recebe o caminho de um arquivo geoEAS e retorna um DataFrame. Dica: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line.split()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Passe o banco de dados Fe.dat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Escrevendo um arquivo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 = open(file, 'w')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f.write(data)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f.close()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deve ser uma string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uma função que recebe um DataFrame e retorna um arquivo geoEAS. Crie uma nova coluna do DataFrame Fe e salve como geoEAS.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