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aleway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  <p:embeddedFont>
      <p:font typeface="Roboto Mon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22" Type="http://schemas.openxmlformats.org/officeDocument/2006/relationships/font" Target="fonts/RobotoMono-regular.fntdata"/><Relationship Id="rId21" Type="http://schemas.openxmlformats.org/officeDocument/2006/relationships/font" Target="fonts/Lato-boldItalic.fntdata"/><Relationship Id="rId24" Type="http://schemas.openxmlformats.org/officeDocument/2006/relationships/font" Target="fonts/RobotoMono-italic.fntdata"/><Relationship Id="rId23" Type="http://schemas.openxmlformats.org/officeDocument/2006/relationships/font" Target="fonts/RobotoMon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RobotoMon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Raleway-bold.fntdata"/><Relationship Id="rId14" Type="http://schemas.openxmlformats.org/officeDocument/2006/relationships/font" Target="fonts/Raleway-regular.fntdata"/><Relationship Id="rId17" Type="http://schemas.openxmlformats.org/officeDocument/2006/relationships/font" Target="fonts/Raleway-boldItalic.fntdata"/><Relationship Id="rId16" Type="http://schemas.openxmlformats.org/officeDocument/2006/relationships/font" Target="fonts/Raleway-italic.fntdata"/><Relationship Id="rId19" Type="http://schemas.openxmlformats.org/officeDocument/2006/relationships/font" Target="fonts/Lato-bold.fntdata"/><Relationship Id="rId18" Type="http://schemas.openxmlformats.org/officeDocument/2006/relationships/font" Target="fonts/La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6581822a3c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6581822a3c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6581822a3c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6581822a3c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6581822a3c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6581822a3c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6581822a3c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6581822a3c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6581822a3c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6581822a3c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6581822a3c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6581822a3c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6581822a3c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6581822a3c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VTK e paraview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VTK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 VTK (Visualization ToolKit) é um software livre, do tipo código aberto, para computação gráfica 3D, processamento de imagem e visualização utilizado por milhares de investigadores em todo o mundo.</a:t>
            </a:r>
            <a:endParaRPr/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O VTK consiste numa biblioteca de classes, implementada e desenvolvida em linguagem C++ utilizando os princípios de programação orientada ao objecto e é independente da plataforma de desenvolvimento (MS Windows, Unix, Macintosh).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Paraview</a:t>
            </a:r>
            <a:endParaRPr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 ParaView é um aplicativo de plataforma múltipla de código aberto para visualização científica e interativa. Ele tem uma arquitetura cliente-servidor para facilitar a visualização remota de conjuntos de dados e gera modelos de nível de detalhe para manter taxas de quadros interativas para grandes conjuntos de dados.</a:t>
            </a:r>
            <a:endParaRPr/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https://www.paraview.org/download/</a:t>
            </a:r>
            <a:endParaRPr/>
          </a:p>
        </p:txBody>
      </p:sp>
      <p:pic>
        <p:nvPicPr>
          <p:cNvPr id="99" name="Google Shape;9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7397" y="3004700"/>
            <a:ext cx="2924024" cy="1976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Pyevtk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from pyevtk.hl import pointsToVTK, gridToVTK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Point sets</a:t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pointsToVTK(flname, x, y, z, data=vardict)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Exercício</a:t>
            </a:r>
            <a:endParaRPr/>
          </a:p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Crie uma função que recebe um DataFrame e o nome das colunas x, y, e z e salva um point set em formato vtk. Salve o DataFrame Fe e visualize.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Grids</a:t>
            </a:r>
            <a:endParaRPr/>
          </a:p>
        </p:txBody>
      </p:sp>
      <p:sp>
        <p:nvSpPr>
          <p:cNvPr id="123" name="Google Shape;123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gridToVTK(flname, X, Y, Z, cellData=vardict)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Cuidade: X, Y e Z são as coordenadas dos vérticecs das células</a:t>
            </a:r>
            <a:endParaRPr/>
          </a:p>
        </p:txBody>
      </p:sp>
      <p:pic>
        <p:nvPicPr>
          <p:cNvPr id="124" name="Google Shape;12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3157100"/>
            <a:ext cx="5695950" cy="61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Exercício</a:t>
            </a:r>
            <a:endParaRPr/>
          </a:p>
        </p:txBody>
      </p:sp>
      <p:sp>
        <p:nvSpPr>
          <p:cNvPr id="130" name="Google Shape;130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Crie uma função que recebe um DataFrame e um dicionário de </a:t>
            </a:r>
            <a:r>
              <a:rPr lang="en"/>
              <a:t>parâmetros</a:t>
            </a:r>
            <a:r>
              <a:rPr lang="en"/>
              <a:t> de um grid e salva um arquivo vtk.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Crie um grid para o banco de dados Fe (usando sua função autogrid), krique, importe os resultados como DataFrame, salve como vtk e abra no paraview.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