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D5E-3152-2528-87C9-DB00BBDB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9B0C-3A82-519F-834A-D6777339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182-3649-97A8-72F7-C084DC7D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BD86-4814-1CB4-CF4A-3CBE2271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B1D8-7D4F-3792-7C78-7083CD9A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6943-9FF6-38A8-1CEF-DB42368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518A-8151-28CF-2DCA-6799AC75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6435-927D-E170-824D-8725C34E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B5B4-0779-2092-8B95-68A2597D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08E7-B661-B6E4-0CD5-46F5140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2F75-6452-856E-441C-05FE868FA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457B-833E-DF30-4FC6-CE39CF0DB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055F-9F4A-D03D-0AD4-9C37378F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3C29-1EC2-18E8-1D31-3AE6070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8898-01E7-7564-5CE6-9F5B5193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90CA-9886-8F34-E8EF-E9EA609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53D8-F81E-162D-E041-7AFA1423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CE52-884C-EFD5-0B1A-011DE800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378F-4BE9-C17F-AC3A-36ABB74D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2DB4-89CD-A4D0-FCE8-EFC7F5ED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6E4A-6DDD-32F9-FE08-E619F4F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112C-FD2C-3D3F-0A5B-EB6DE1A5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7CD0-252A-85EB-A7AB-06E47B9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B1BF-FD5A-2D64-6168-31ADB6DD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7AB4-6B69-E312-D502-5E78DD4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7F0-0A0B-DA17-0B93-10BC6B7D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1FAD-44EE-36CE-456F-59E0C12B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70BA-4B71-60AC-A17E-8C8661E7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993D-FBBE-AD41-98E9-A7FEDF5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043DB-A98A-EDF0-B12A-12E3FCD5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1CB1-B01E-A48C-4283-AD7A070D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21BD-F3DD-8AAA-CB0E-6A94F1C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89B1F-359E-C730-F694-3BA5A28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5CF0-8213-C77C-B969-ABC71254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A10E3-1B4B-5DC4-48DE-727122392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1252D-AD96-678B-57D3-2B945643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A160F-741D-6C5F-470F-EC83B69A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8F73F-D8D5-4264-F94F-47A9ABCA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3FE9F-FBE3-2306-E181-25BAC9E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A160-F8C2-881F-9841-463344A8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59892-D219-121B-6A6F-8D37F999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8A9C-98C8-A417-2E8A-E01CCC6F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2AFB9-6CC0-6E41-4BEA-2116B40F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7684-FF5B-BA88-7DEC-64CC19A1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C265-37DE-1530-73A1-DBF74308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F165-4C44-C111-3447-15A636D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9055-B697-6F42-95ED-24F36539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5845-F23D-221A-D958-45E997AB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D9EA4-7274-FBFA-4D7B-E1E0EABAE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A624-D967-310D-A97B-B33C1D64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18DE-FD4C-2A48-DD87-273104BB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6EA6-BB14-4AF0-634B-637EF13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7858-3B3A-49D0-5A37-80D8D012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3FF49-CACD-F2C7-82DD-0F1A6F10E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1827-08FA-7218-8A2F-792CB4A9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7697-17F9-FB32-0316-F1036217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D95B-5194-78EE-C950-85F1E319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268-0595-338C-B3F7-2FB84AC2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EEF8-C47B-5861-847A-28CE31E0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3F41-A71F-052F-061B-972BBD75F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4F06-AFEC-3221-95BD-AA78D680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3EBB-5D4D-41CB-AB9C-C0DA2A77BDE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396C-136A-60AF-92CA-8B6C4A6C2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6DE4-D8EF-B5A5-1DE8-99631CA9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41C0-55F4-4FAB-833C-20642FDB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4B8F7F-E949-711D-01E4-CE390AED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1" y="413184"/>
            <a:ext cx="10415891" cy="62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Soto</dc:creator>
  <cp:lastModifiedBy>Andres Soto</cp:lastModifiedBy>
  <cp:revision>1</cp:revision>
  <dcterms:created xsi:type="dcterms:W3CDTF">2022-08-25T20:46:38Z</dcterms:created>
  <dcterms:modified xsi:type="dcterms:W3CDTF">2022-08-25T20:49:38Z</dcterms:modified>
</cp:coreProperties>
</file>