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4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smtClean="0"/>
              <a:t>Sistema de gestión para la </a:t>
            </a:r>
            <a:r>
              <a:rPr lang="es-US" dirty="0" err="1" smtClean="0"/>
              <a:t>administacion</a:t>
            </a:r>
            <a:r>
              <a:rPr lang="es-US" dirty="0" smtClean="0"/>
              <a:t> publica	</a:t>
            </a:r>
            <a:endParaRPr lang="es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err="1" smtClean="0"/>
              <a:t>Sale,Roberto</a:t>
            </a:r>
            <a:r>
              <a:rPr lang="es-US" dirty="0" smtClean="0"/>
              <a:t>	</a:t>
            </a:r>
          </a:p>
          <a:p>
            <a:r>
              <a:rPr lang="es-US" dirty="0" err="1" smtClean="0"/>
              <a:t>Juncos,pierino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0915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Modelo relacional 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43" y="1876370"/>
            <a:ext cx="6238568" cy="4694301"/>
          </a:xfrm>
        </p:spPr>
      </p:pic>
    </p:spTree>
    <p:extLst>
      <p:ext uri="{BB962C8B-B14F-4D97-AF65-F5344CB8AC3E}">
        <p14:creationId xmlns:p14="http://schemas.microsoft.com/office/powerpoint/2010/main" val="134253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Vistas de la aplicación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71" y="1913157"/>
            <a:ext cx="5461682" cy="4522038"/>
          </a:xfrm>
        </p:spPr>
      </p:pic>
    </p:spTree>
    <p:extLst>
      <p:ext uri="{BB962C8B-B14F-4D97-AF65-F5344CB8AC3E}">
        <p14:creationId xmlns:p14="http://schemas.microsoft.com/office/powerpoint/2010/main" val="71492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Vistas de la </a:t>
            </a:r>
            <a:r>
              <a:rPr lang="es-US" dirty="0" err="1" smtClean="0"/>
              <a:t>aplicacion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06" y="2039281"/>
            <a:ext cx="5101549" cy="4098288"/>
          </a:xfrm>
        </p:spPr>
      </p:pic>
    </p:spTree>
    <p:extLst>
      <p:ext uri="{BB962C8B-B14F-4D97-AF65-F5344CB8AC3E}">
        <p14:creationId xmlns:p14="http://schemas.microsoft.com/office/powerpoint/2010/main" val="323888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Vistas de la </a:t>
            </a:r>
            <a:r>
              <a:rPr lang="es-US" dirty="0" err="1" smtClean="0"/>
              <a:t>aplicacion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32" y="2097088"/>
            <a:ext cx="5979043" cy="4141870"/>
          </a:xfrm>
        </p:spPr>
      </p:pic>
    </p:spTree>
    <p:extLst>
      <p:ext uri="{BB962C8B-B14F-4D97-AF65-F5344CB8AC3E}">
        <p14:creationId xmlns:p14="http://schemas.microsoft.com/office/powerpoint/2010/main" val="388046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93151" y="2310684"/>
            <a:ext cx="9905998" cy="1478570"/>
          </a:xfrm>
        </p:spPr>
        <p:txBody>
          <a:bodyPr/>
          <a:lstStyle/>
          <a:p>
            <a:r>
              <a:rPr lang="es-US" dirty="0" smtClean="0"/>
              <a:t>fin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rot="8163128">
            <a:off x="2875619" y="4477680"/>
            <a:ext cx="9905999" cy="3541714"/>
          </a:xfrm>
        </p:spPr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76742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objetivo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US" dirty="0" smtClean="0"/>
              <a:t>El objetivo del presente proyecto es la elaboración de una base de datos funcional que debe de cumplir una serie de requerimientos a partir de los conocimientos adquiridos en la materia de bases de datos, es decir, debe de controlarse de forma que no exista duplicidad innecesarias y que las redundancias físicas convenientes sean tratadas por el sistema de tal forma que no puedan producirse inconsistencias. Poseer integridad de los </a:t>
            </a:r>
            <a:r>
              <a:rPr lang="es-US" dirty="0" err="1" smtClean="0"/>
              <a:t>datos,con</a:t>
            </a:r>
            <a:r>
              <a:rPr lang="es-US" dirty="0" smtClean="0"/>
              <a:t> el fin de impedir que se introduzcan datos </a:t>
            </a:r>
            <a:r>
              <a:rPr lang="es-US" dirty="0" err="1" smtClean="0"/>
              <a:t>erróneos.Consultas</a:t>
            </a:r>
            <a:r>
              <a:rPr lang="es-US" dirty="0" smtClean="0"/>
              <a:t> complejas optimizadas que permitan la rápida ejecución y devolución de los resultados buscados.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1602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Enunciado 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07658"/>
          </a:xfrm>
        </p:spPr>
        <p:txBody>
          <a:bodyPr/>
          <a:lstStyle/>
          <a:p>
            <a:r>
              <a:rPr lang="es-US" dirty="0" smtClean="0"/>
              <a:t>Se pretende llevar a cabo un sistema que permita tener organizada la información perteneciente a los empleados públicos de nuestra provincias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56612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Abstracción</a:t>
            </a:r>
            <a:endParaRPr lang="es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/>
              <a:t>Los agentes trabajan en </a:t>
            </a:r>
            <a:endParaRPr lang="es-US" dirty="0"/>
          </a:p>
          <a:p>
            <a:pPr lvl="0"/>
            <a:r>
              <a:rPr lang="es-AR" dirty="0"/>
              <a:t>Los agentes tienen diversas categorías según el contrato que tienen:</a:t>
            </a:r>
            <a:endParaRPr lang="es-US" dirty="0"/>
          </a:p>
          <a:p>
            <a:pPr lvl="1"/>
            <a:r>
              <a:rPr lang="es-AR" dirty="0"/>
              <a:t>Planta permanente.</a:t>
            </a:r>
            <a:endParaRPr lang="es-US" dirty="0"/>
          </a:p>
          <a:p>
            <a:pPr lvl="1"/>
            <a:r>
              <a:rPr lang="es-AR" dirty="0"/>
              <a:t>Personal transitorio</a:t>
            </a:r>
            <a:endParaRPr lang="es-US" dirty="0"/>
          </a:p>
          <a:p>
            <a:r>
              <a:rPr lang="es-AR" dirty="0"/>
              <a:t>Personal contratado.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5093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abstraccion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/>
              <a:t>La asistencia debe ser controlada, y de acuerdo a los retrasos tendrán descuentos en su sueldo:</a:t>
            </a:r>
            <a:endParaRPr lang="es-US" dirty="0"/>
          </a:p>
          <a:p>
            <a:pPr lvl="1"/>
            <a:r>
              <a:rPr lang="es-AR" dirty="0"/>
              <a:t>Por retrasos superiores a los 10 minutos y hasta los 30 minutos, se descuenta 1 día por cada dos llegadas tarde en el transcurso del mes, considerada llegada tarde en el sistema.</a:t>
            </a:r>
            <a:endParaRPr lang="es-US" dirty="0"/>
          </a:p>
          <a:p>
            <a:pPr lvl="1"/>
            <a:r>
              <a:rPr lang="es-AR" dirty="0"/>
              <a:t>Por retrasos superiores a los 30 minutos se descuenta un día de sueldo, perdiendo además el derecho a percibir el beneficio del </a:t>
            </a:r>
            <a:r>
              <a:rPr lang="es-AR" dirty="0" err="1"/>
              <a:t>presentismo</a:t>
            </a:r>
            <a:r>
              <a:rPr lang="es-AR" dirty="0"/>
              <a:t>, considerada inasistencia injustificada , a menos que justifique la falta.</a:t>
            </a:r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64060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abstracción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s-AR" dirty="0"/>
              <a:t>La antigüedad tiene distintas escalas, cada escala asigna un porcentaje extra al sueldo del agente.</a:t>
            </a:r>
            <a:endParaRPr lang="es-US" dirty="0"/>
          </a:p>
          <a:p>
            <a:pPr lvl="0"/>
            <a:r>
              <a:rPr lang="es-AR" dirty="0"/>
              <a:t>Tener un título universitario implica un extra en el sueldo del agente.</a:t>
            </a:r>
            <a:endParaRPr lang="es-US" dirty="0"/>
          </a:p>
          <a:p>
            <a:pPr lvl="0"/>
            <a:r>
              <a:rPr lang="es-AR" dirty="0"/>
              <a:t>La asignación familiar forma parte del extra del sueldo del agente, y contiene:</a:t>
            </a:r>
            <a:endParaRPr lang="es-US" dirty="0"/>
          </a:p>
          <a:p>
            <a:pPr lvl="1" fontAlgn="base"/>
            <a:r>
              <a:rPr lang="es-AR" dirty="0"/>
              <a:t>Matrimonio.</a:t>
            </a:r>
            <a:endParaRPr lang="es-US" sz="3200" dirty="0"/>
          </a:p>
          <a:p>
            <a:pPr lvl="1" fontAlgn="base"/>
            <a:r>
              <a:rPr lang="es-AR" dirty="0"/>
              <a:t>Cónyuge.</a:t>
            </a:r>
            <a:endParaRPr lang="es-US" sz="3200" dirty="0"/>
          </a:p>
          <a:p>
            <a:pPr lvl="1" fontAlgn="base"/>
            <a:r>
              <a:rPr lang="es-AR" dirty="0"/>
              <a:t>Hijos.</a:t>
            </a:r>
            <a:endParaRPr lang="es-US" sz="3200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0183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abstracción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s-AR" dirty="0"/>
              <a:t>Las licencias deben ser justificadas y se clasifican por: </a:t>
            </a:r>
            <a:endParaRPr lang="es-US" sz="3600" dirty="0"/>
          </a:p>
          <a:p>
            <a:pPr lvl="1" fontAlgn="base"/>
            <a:r>
              <a:rPr lang="es-AR" dirty="0"/>
              <a:t>Enfermedad o accidente</a:t>
            </a:r>
            <a:endParaRPr lang="es-US" sz="3200" dirty="0"/>
          </a:p>
          <a:p>
            <a:pPr lvl="1" fontAlgn="base"/>
            <a:r>
              <a:rPr lang="es-AR" dirty="0"/>
              <a:t>Accidente de trabajo o enfermedad profesional</a:t>
            </a:r>
            <a:endParaRPr lang="es-US" sz="3200" dirty="0"/>
          </a:p>
          <a:p>
            <a:pPr lvl="1" fontAlgn="base"/>
            <a:r>
              <a:rPr lang="es-AR" dirty="0"/>
              <a:t>Matrimonio</a:t>
            </a:r>
            <a:endParaRPr lang="es-US" sz="3200" dirty="0"/>
          </a:p>
          <a:p>
            <a:pPr lvl="1" fontAlgn="base"/>
            <a:r>
              <a:rPr lang="es-AR" dirty="0"/>
              <a:t>Maternidad</a:t>
            </a:r>
            <a:endParaRPr lang="es-US" sz="3200" dirty="0"/>
          </a:p>
          <a:p>
            <a:pPr lvl="1" fontAlgn="base"/>
            <a:r>
              <a:rPr lang="es-AR" dirty="0"/>
              <a:t>Adopción</a:t>
            </a:r>
            <a:endParaRPr lang="es-US" sz="3200" dirty="0"/>
          </a:p>
          <a:p>
            <a:pPr lvl="1" fontAlgn="base"/>
            <a:r>
              <a:rPr lang="es-AR" dirty="0"/>
              <a:t>Obligaciones militares</a:t>
            </a:r>
            <a:endParaRPr lang="es-US" sz="3200" dirty="0"/>
          </a:p>
          <a:p>
            <a:pPr lvl="1" fontAlgn="base"/>
            <a:r>
              <a:rPr lang="es-AR" dirty="0"/>
              <a:t>Capacitación</a:t>
            </a:r>
            <a:endParaRPr lang="es-US" sz="3200" dirty="0"/>
          </a:p>
          <a:p>
            <a:pPr lvl="1" fontAlgn="base"/>
            <a:r>
              <a:rPr lang="es-AR" dirty="0"/>
              <a:t>Razones particulares</a:t>
            </a:r>
            <a:endParaRPr lang="es-US" sz="3200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40455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Abstracción	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s-AR" dirty="0"/>
              <a:t>El legajo del agente está formado por los siguientes puntos:</a:t>
            </a:r>
            <a:endParaRPr lang="es-US" sz="3600" dirty="0"/>
          </a:p>
          <a:p>
            <a:pPr lvl="1" fontAlgn="base"/>
            <a:r>
              <a:rPr lang="es-AR" dirty="0"/>
              <a:t>Decreto de designación: Número y fecha</a:t>
            </a:r>
            <a:endParaRPr lang="es-US" sz="3200" dirty="0"/>
          </a:p>
          <a:p>
            <a:pPr lvl="1" fontAlgn="base"/>
            <a:r>
              <a:rPr lang="es-AR" dirty="0"/>
              <a:t>DNI</a:t>
            </a:r>
            <a:endParaRPr lang="es-US" sz="3200" dirty="0"/>
          </a:p>
          <a:p>
            <a:pPr lvl="1" fontAlgn="base"/>
            <a:r>
              <a:rPr lang="es-AR" dirty="0"/>
              <a:t>CUIL</a:t>
            </a:r>
            <a:endParaRPr lang="es-US" sz="3200" dirty="0"/>
          </a:p>
          <a:p>
            <a:pPr lvl="1" fontAlgn="base"/>
            <a:r>
              <a:rPr lang="es-AR" dirty="0"/>
              <a:t>Títulos obtenidos</a:t>
            </a:r>
            <a:endParaRPr lang="es-US" sz="3200" dirty="0"/>
          </a:p>
          <a:p>
            <a:pPr lvl="1" fontAlgn="base"/>
            <a:r>
              <a:rPr lang="es-AR" dirty="0"/>
              <a:t>Por cónyuge, DNI </a:t>
            </a:r>
            <a:endParaRPr lang="es-US" sz="3200" dirty="0"/>
          </a:p>
          <a:p>
            <a:pPr lvl="1" fontAlgn="base"/>
            <a:r>
              <a:rPr lang="es-AR" dirty="0"/>
              <a:t>Por cada hijo, DNI</a:t>
            </a:r>
            <a:endParaRPr lang="es-US" sz="3200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10577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Modelo entidad-relación 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5" y="1739734"/>
            <a:ext cx="8094253" cy="4897365"/>
          </a:xfrm>
        </p:spPr>
      </p:pic>
    </p:spTree>
    <p:extLst>
      <p:ext uri="{BB962C8B-B14F-4D97-AF65-F5344CB8AC3E}">
        <p14:creationId xmlns:p14="http://schemas.microsoft.com/office/powerpoint/2010/main" val="272816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</TotalTime>
  <Words>371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Sistema de gestión para la administacion publica </vt:lpstr>
      <vt:lpstr>objetivo</vt:lpstr>
      <vt:lpstr>Enunciado </vt:lpstr>
      <vt:lpstr>Abstracción</vt:lpstr>
      <vt:lpstr>abstraccion</vt:lpstr>
      <vt:lpstr>abstracción</vt:lpstr>
      <vt:lpstr>abstracción</vt:lpstr>
      <vt:lpstr>Abstracción </vt:lpstr>
      <vt:lpstr>Modelo entidad-relación </vt:lpstr>
      <vt:lpstr>Modelo relacional </vt:lpstr>
      <vt:lpstr>Vistas de la aplicación</vt:lpstr>
      <vt:lpstr>Vistas de la aplicacion</vt:lpstr>
      <vt:lpstr>Vistas de la aplicacion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para la administacion publica</dc:title>
  <dc:creator>pierino juncos</dc:creator>
  <cp:lastModifiedBy>pierino juncos</cp:lastModifiedBy>
  <cp:revision>6</cp:revision>
  <dcterms:created xsi:type="dcterms:W3CDTF">2019-12-03T02:03:44Z</dcterms:created>
  <dcterms:modified xsi:type="dcterms:W3CDTF">2019-12-03T03:52:05Z</dcterms:modified>
</cp:coreProperties>
</file>