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8"/>
  </p:notesMasterIdLst>
  <p:sldIdLst>
    <p:sldId id="260" r:id="rId2"/>
    <p:sldId id="259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577" autoAdjust="0"/>
  </p:normalViewPr>
  <p:slideViewPr>
    <p:cSldViewPr snapToGrid="0">
      <p:cViewPr varScale="1">
        <p:scale>
          <a:sx n="58" d="100"/>
          <a:sy n="58" d="100"/>
        </p:scale>
        <p:origin x="88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A6A7C-FD7E-4EBC-9B95-4839CB396EFF}" type="datetimeFigureOut">
              <a:rPr lang="pt-BR" smtClean="0"/>
              <a:t>26/08/2020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4A3AC-7943-4AE1-A156-BC2D7F245A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75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4A3AC-7943-4AE1-A156-BC2D7F245A7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242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4A3AC-7943-4AE1-A156-BC2D7F245A7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422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4A3AC-7943-4AE1-A156-BC2D7F245A7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25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F82A3-0A9E-4262-BE64-EA05E59161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4963" y="1486260"/>
            <a:ext cx="5545137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000" b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pt-BR" dirty="0"/>
              <a:t>Clique aqui para inserir o nome da célula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A8D032-E0ED-45FA-B8D2-5E822D3E2CD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3965935"/>
            <a:ext cx="5545137" cy="1655762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aqui para inserir o nome do Bloco</a:t>
            </a:r>
          </a:p>
        </p:txBody>
      </p:sp>
    </p:spTree>
    <p:extLst>
      <p:ext uri="{BB962C8B-B14F-4D97-AF65-F5344CB8AC3E}">
        <p14:creationId xmlns:p14="http://schemas.microsoft.com/office/powerpoint/2010/main" val="45451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34963" y="1286158"/>
            <a:ext cx="5545137" cy="4824742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1000"/>
              </a:spcAft>
              <a:buClr>
                <a:schemeClr val="accent4">
                  <a:lumMod val="50000"/>
                </a:schemeClr>
              </a:buClr>
              <a:buNone/>
              <a:defRPr/>
            </a:lvl1pPr>
            <a:lvl2pPr marL="357188" indent="0">
              <a:spcBef>
                <a:spcPts val="1000"/>
              </a:spcBef>
              <a:spcAft>
                <a:spcPts val="1000"/>
              </a:spcAft>
              <a:buClr>
                <a:schemeClr val="accent4">
                  <a:lumMod val="50000"/>
                </a:schemeClr>
              </a:buClr>
              <a:buNone/>
              <a:defRPr/>
            </a:lvl2pPr>
            <a:lvl3pPr marL="714375" indent="0">
              <a:spcBef>
                <a:spcPts val="1000"/>
              </a:spcBef>
              <a:spcAft>
                <a:spcPts val="1000"/>
              </a:spcAft>
              <a:buClr>
                <a:schemeClr val="accent4">
                  <a:lumMod val="50000"/>
                </a:schemeClr>
              </a:buClr>
              <a:buSzPct val="90000"/>
              <a:buFont typeface="Arial" panose="020B0604020202020204" pitchFamily="34" charset="0"/>
              <a:buNone/>
              <a:defRPr/>
            </a:lvl3pPr>
            <a:lvl4pPr marL="1079500" indent="0">
              <a:spcBef>
                <a:spcPts val="1000"/>
              </a:spcBef>
              <a:spcAft>
                <a:spcPts val="1000"/>
              </a:spcAft>
              <a:buClr>
                <a:schemeClr val="accent4">
                  <a:lumMod val="50000"/>
                </a:schemeClr>
              </a:buClr>
              <a:buSzPct val="90000"/>
              <a:buFont typeface="Arial" panose="020B0604020202020204" pitchFamily="34" charset="0"/>
              <a:buNone/>
              <a:defRPr/>
            </a:lvl4pPr>
            <a:lvl5pPr marL="1436687" indent="0">
              <a:spcBef>
                <a:spcPts val="1000"/>
              </a:spcBef>
              <a:spcAft>
                <a:spcPts val="1000"/>
              </a:spcAft>
              <a:buClr>
                <a:schemeClr val="accent4">
                  <a:lumMod val="50000"/>
                </a:schemeClr>
              </a:buClr>
              <a:buSzPct val="90000"/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pt-BR" dirty="0"/>
              <a:t>Clique aqui para inserir o texto.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 hasCustomPrompt="1"/>
          </p:nvPr>
        </p:nvSpPr>
        <p:spPr>
          <a:xfrm>
            <a:off x="334963" y="333375"/>
            <a:ext cx="5545137" cy="551971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pt-BR" dirty="0"/>
              <a:t>Clique para inserir o título</a:t>
            </a:r>
          </a:p>
        </p:txBody>
      </p:sp>
    </p:spTree>
    <p:extLst>
      <p:ext uri="{BB962C8B-B14F-4D97-AF65-F5344CB8AC3E}">
        <p14:creationId xmlns:p14="http://schemas.microsoft.com/office/powerpoint/2010/main" val="256140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 em 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34963" y="1286157"/>
            <a:ext cx="5545137" cy="4795836"/>
          </a:xfrm>
        </p:spPr>
        <p:txBody>
          <a:bodyPr/>
          <a:lstStyle>
            <a:lvl1pPr marL="360363" indent="-360363">
              <a:spcBef>
                <a:spcPts val="1000"/>
              </a:spcBef>
              <a:spcAft>
                <a:spcPts val="1000"/>
              </a:spcAft>
              <a:buClr>
                <a:schemeClr val="accent1">
                  <a:lumMod val="75000"/>
                </a:schemeClr>
              </a:buClr>
              <a:defRPr/>
            </a:lvl1pPr>
            <a:lvl2pPr marL="722313" indent="-365125">
              <a:spcBef>
                <a:spcPts val="1000"/>
              </a:spcBef>
              <a:spcAft>
                <a:spcPts val="1000"/>
              </a:spcAft>
              <a:buClr>
                <a:schemeClr val="accent1">
                  <a:lumMod val="75000"/>
                </a:schemeClr>
              </a:buClr>
              <a:defRPr/>
            </a:lvl2pPr>
            <a:lvl3pPr marL="1071563" indent="-357188">
              <a:spcBef>
                <a:spcPts val="1000"/>
              </a:spcBef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90000"/>
              <a:buFont typeface="Arial" panose="020B0604020202020204" pitchFamily="34" charset="0"/>
              <a:buChar char="•"/>
              <a:defRPr/>
            </a:lvl3pPr>
            <a:lvl4pPr marL="1431925" indent="-352425">
              <a:spcBef>
                <a:spcPts val="1000"/>
              </a:spcBef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90000"/>
              <a:buFont typeface="Arial" panose="020B0604020202020204" pitchFamily="34" charset="0"/>
              <a:buChar char="•"/>
              <a:defRPr/>
            </a:lvl4pPr>
            <a:lvl5pPr marL="1793875" indent="-357188">
              <a:spcBef>
                <a:spcPts val="1000"/>
              </a:spcBef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 dirty="0"/>
              <a:t>Clique aqui para inserir os tópicos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334963" y="333375"/>
            <a:ext cx="5545137" cy="551971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pt-BR" dirty="0"/>
              <a:t>Clique para inserir o título</a:t>
            </a:r>
          </a:p>
        </p:txBody>
      </p:sp>
    </p:spTree>
    <p:extLst>
      <p:ext uri="{BB962C8B-B14F-4D97-AF65-F5344CB8AC3E}">
        <p14:creationId xmlns:p14="http://schemas.microsoft.com/office/powerpoint/2010/main" val="84953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34963" y="333375"/>
            <a:ext cx="5545137" cy="5802493"/>
          </a:xfrm>
        </p:spPr>
        <p:txBody>
          <a:bodyPr/>
          <a:lstStyle>
            <a:lvl1pPr marL="0" indent="0">
              <a:buClr>
                <a:schemeClr val="accent4">
                  <a:lumMod val="50000"/>
                </a:schemeClr>
              </a:buClr>
              <a:buSzPct val="150000"/>
              <a:buFont typeface="Arial" panose="020B0604020202020204" pitchFamily="34" charset="0"/>
              <a:buNone/>
              <a:defRPr baseline="0"/>
            </a:lvl1pPr>
            <a:lvl2pPr marL="722313" indent="-365125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1071563" indent="-357188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1431925" indent="-352425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793875" indent="-357188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 dirty="0"/>
              <a:t>Clique aqui para inserir o texto.</a:t>
            </a:r>
          </a:p>
        </p:txBody>
      </p:sp>
    </p:spTree>
    <p:extLst>
      <p:ext uri="{BB962C8B-B14F-4D97-AF65-F5344CB8AC3E}">
        <p14:creationId xmlns:p14="http://schemas.microsoft.com/office/powerpoint/2010/main" val="1623339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údo em 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34963" y="333375"/>
            <a:ext cx="5545137" cy="5802493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SzPct val="150000"/>
              <a:buFont typeface="Arial" panose="020B0604020202020204" pitchFamily="34" charset="0"/>
              <a:buChar char="•"/>
              <a:defRPr/>
            </a:lvl1pPr>
            <a:lvl2pPr marL="722313" indent="-365125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1071563" indent="-357188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1431925" indent="-352425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793875" indent="-357188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 dirty="0"/>
              <a:t>Clique aqui para inserir os tópicos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2486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34963" y="1964770"/>
            <a:ext cx="5545136" cy="4147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334963" y="333375"/>
            <a:ext cx="5545136" cy="1263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inserir o título</a:t>
            </a:r>
          </a:p>
        </p:txBody>
      </p:sp>
    </p:spTree>
    <p:extLst>
      <p:ext uri="{BB962C8B-B14F-4D97-AF65-F5344CB8AC3E}">
        <p14:creationId xmlns:p14="http://schemas.microsoft.com/office/powerpoint/2010/main" val="423848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2" r:id="rId3"/>
    <p:sldLayoutId id="2147483653" r:id="rId4"/>
    <p:sldLayoutId id="214748366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n-lt"/>
          <a:ea typeface="+mj-ea"/>
          <a:cs typeface="+mj-cs"/>
        </a:defRPr>
      </a:lvl1pPr>
    </p:titleStyle>
    <p:bodyStyle>
      <a:lvl1pPr marL="357188" indent="-357188" algn="l" defTabSz="914400" rtl="0" eaLnBrk="1" latinLnBrk="0" hangingPunct="1">
        <a:lnSpc>
          <a:spcPct val="90000"/>
        </a:lnSpc>
        <a:spcBef>
          <a:spcPts val="1000"/>
        </a:spcBef>
        <a:spcAft>
          <a:spcPts val="1000"/>
        </a:spcAft>
        <a:buClr>
          <a:schemeClr val="accent1">
            <a:lumMod val="75000"/>
          </a:schemeClr>
        </a:buClr>
        <a:buSzPct val="150000"/>
        <a:buFont typeface="Calibri" panose="020F050202020403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000"/>
        </a:spcAft>
        <a:buClr>
          <a:schemeClr val="accent1">
            <a:lumMod val="75000"/>
          </a:schemeClr>
        </a:buClr>
        <a:buSzPct val="13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000"/>
        </a:spcAft>
        <a:buClr>
          <a:schemeClr val="accent1">
            <a:lumMod val="75000"/>
          </a:schemeClr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000"/>
        </a:spcAft>
        <a:buClr>
          <a:schemeClr val="accent1">
            <a:lumMod val="75000"/>
          </a:schemeClr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000"/>
        </a:spcAft>
        <a:buClr>
          <a:schemeClr val="accent1">
            <a:lumMod val="75000"/>
          </a:schemeClr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orient="horz" pos="210" userDrawn="1">
          <p15:clr>
            <a:srgbClr val="F26B43"/>
          </p15:clr>
        </p15:guide>
        <p15:guide id="5" pos="37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pt-BR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r>
              <a:rPr lang="pt-BR" spc="-150" dirty="0">
                <a:solidFill>
                  <a:schemeClr val="bg1"/>
                </a:solidFill>
                <a:latin typeface="+mj-lt"/>
              </a:rPr>
              <a:t>Danilo Silva</a:t>
            </a:r>
          </a:p>
        </p:txBody>
      </p:sp>
    </p:spTree>
    <p:extLst>
      <p:ext uri="{BB962C8B-B14F-4D97-AF65-F5344CB8AC3E}">
        <p14:creationId xmlns:p14="http://schemas.microsoft.com/office/powerpoint/2010/main" val="294934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Aprofundar o conhecimento em PHP utilizando $_SESSION[]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vamos fazer?</a:t>
            </a:r>
          </a:p>
        </p:txBody>
      </p:sp>
    </p:spTree>
    <p:extLst>
      <p:ext uri="{BB962C8B-B14F-4D97-AF65-F5344CB8AC3E}">
        <p14:creationId xmlns:p14="http://schemas.microsoft.com/office/powerpoint/2010/main" val="371382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Session</a:t>
            </a: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29A678B-5156-4C36-ABAE-650E28B07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Mais segurança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Apenas o permitido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Identificação única</a:t>
            </a:r>
          </a:p>
        </p:txBody>
      </p:sp>
    </p:spTree>
    <p:extLst>
      <p:ext uri="{BB962C8B-B14F-4D97-AF65-F5344CB8AC3E}">
        <p14:creationId xmlns:p14="http://schemas.microsoft.com/office/powerpoint/2010/main" val="98745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Session</a:t>
            </a: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29A678B-5156-4C36-ABAE-650E28B07D6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pt-B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//variável PHP</a:t>
            </a: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userLogin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//variável de sessão</a:t>
            </a:r>
            <a:b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userLog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791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F2A1C37-1C1D-4390-954C-3AB41D2CB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24B40C-CF8A-458C-8C6D-ADB9DD8F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Exemplo didático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193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F2A1C37-1C1D-4390-954C-3AB41D2CB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24B40C-CF8A-458C-8C6D-ADB9DD8F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950580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60</Words>
  <Application>Microsoft Office PowerPoint</Application>
  <PresentationFormat>Widescreen</PresentationFormat>
  <Paragraphs>16</Paragraphs>
  <Slides>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Personalizar design</vt:lpstr>
      <vt:lpstr>PHP</vt:lpstr>
      <vt:lpstr>O que vamos fazer?</vt:lpstr>
      <vt:lpstr>Session</vt:lpstr>
      <vt:lpstr>Session</vt:lpstr>
      <vt:lpstr>Exemplo didático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Ivan</dc:creator>
  <cp:lastModifiedBy>Studio</cp:lastModifiedBy>
  <cp:revision>49</cp:revision>
  <dcterms:created xsi:type="dcterms:W3CDTF">2019-05-15T19:29:09Z</dcterms:created>
  <dcterms:modified xsi:type="dcterms:W3CDTF">2020-08-26T12:49:19Z</dcterms:modified>
</cp:coreProperties>
</file>