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2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9144000" cy="5143500" type="screen16x9"/>
  <p:notesSz cx="6858000" cy="9144000"/>
  <p:defaultTextStyle>
    <a:defPPr>
      <a:defRPr lang="en-US"/>
    </a:defPPr>
    <a:lvl1pPr marL="0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1pPr>
    <a:lvl2pPr marL="1122106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2pPr>
    <a:lvl3pPr marL="2244212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3pPr>
    <a:lvl4pPr marL="3366318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4pPr>
    <a:lvl5pPr marL="4488424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5pPr>
    <a:lvl6pPr marL="5610530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6pPr>
    <a:lvl7pPr marL="6732636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7pPr>
    <a:lvl8pPr marL="7854742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8pPr>
    <a:lvl9pPr marL="8976848" algn="l" defTabSz="2244212" rtl="0" eaLnBrk="1" latinLnBrk="0" hangingPunct="1">
      <a:defRPr sz="44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843398"/>
            <a:ext cx="6857999" cy="1790701"/>
          </a:xfrm>
        </p:spPr>
        <p:txBody>
          <a:bodyPr anchor="b">
            <a:normAutofit/>
          </a:bodyPr>
          <a:lstStyle>
            <a:lvl1pPr algn="ctr">
              <a:defRPr sz="167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2701527"/>
            <a:ext cx="6857999" cy="1241823"/>
          </a:xfrm>
        </p:spPr>
        <p:txBody>
          <a:bodyPr>
            <a:normAutofit/>
          </a:bodyPr>
          <a:lstStyle>
            <a:lvl1pPr marL="0" indent="0" algn="ctr">
              <a:buNone/>
              <a:defRPr sz="6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7970" indent="0" algn="ctr">
              <a:buNone/>
              <a:defRPr sz="784"/>
            </a:lvl2pPr>
            <a:lvl3pPr marL="255941" indent="0" algn="ctr">
              <a:buNone/>
              <a:defRPr sz="672"/>
            </a:lvl3pPr>
            <a:lvl4pPr marL="383911" indent="0" algn="ctr">
              <a:buNone/>
              <a:defRPr sz="560"/>
            </a:lvl4pPr>
            <a:lvl5pPr marL="511881" indent="0" algn="ctr">
              <a:buNone/>
              <a:defRPr sz="560"/>
            </a:lvl5pPr>
            <a:lvl6pPr marL="639851" indent="0" algn="ctr">
              <a:buNone/>
              <a:defRPr sz="560"/>
            </a:lvl6pPr>
            <a:lvl7pPr marL="767822" indent="0" algn="ctr">
              <a:buNone/>
              <a:defRPr sz="560"/>
            </a:lvl7pPr>
            <a:lvl8pPr marL="895792" indent="0" algn="ctr">
              <a:buNone/>
              <a:defRPr sz="560"/>
            </a:lvl8pPr>
            <a:lvl9pPr marL="1023762" indent="0" algn="ctr">
              <a:buNone/>
              <a:defRPr sz="5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0271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4318"/>
            <a:ext cx="7886701" cy="2138405"/>
          </a:xfrm>
        </p:spPr>
        <p:txBody>
          <a:bodyPr anchor="b">
            <a:normAutofit/>
          </a:bodyPr>
          <a:lstStyle>
            <a:lvl1pPr>
              <a:defRPr sz="167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14474"/>
            <a:ext cx="7886701" cy="1125140"/>
          </a:xfrm>
        </p:spPr>
        <p:txBody>
          <a:bodyPr anchor="t">
            <a:normAutofit/>
          </a:bodyPr>
          <a:lstStyle>
            <a:lvl1pPr marL="0" indent="0">
              <a:buNone/>
              <a:defRPr sz="6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797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55941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3pPr>
            <a:lvl4pPr marL="383911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4pPr>
            <a:lvl5pPr marL="511881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5pPr>
            <a:lvl6pPr marL="639851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6pPr>
            <a:lvl7pPr marL="767822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7pPr>
            <a:lvl8pPr marL="895792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8pPr>
            <a:lvl9pPr marL="1023762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6" y="1371600"/>
            <a:ext cx="3886200" cy="326350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371600"/>
            <a:ext cx="3886200" cy="326350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90"/>
            <a:ext cx="3867151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672" b="1"/>
            </a:lvl1pPr>
            <a:lvl2pPr marL="127970" indent="0">
              <a:buNone/>
              <a:defRPr sz="560" b="1"/>
            </a:lvl2pPr>
            <a:lvl3pPr marL="255941" indent="0">
              <a:buNone/>
              <a:defRPr sz="504" b="1"/>
            </a:lvl3pPr>
            <a:lvl4pPr marL="383911" indent="0">
              <a:buNone/>
              <a:defRPr sz="448" b="1"/>
            </a:lvl4pPr>
            <a:lvl5pPr marL="511881" indent="0">
              <a:buNone/>
              <a:defRPr sz="448" b="1"/>
            </a:lvl5pPr>
            <a:lvl6pPr marL="639851" indent="0">
              <a:buNone/>
              <a:defRPr sz="448" b="1"/>
            </a:lvl6pPr>
            <a:lvl7pPr marL="767822" indent="0">
              <a:buNone/>
              <a:defRPr sz="448" b="1"/>
            </a:lvl7pPr>
            <a:lvl8pPr marL="895792" indent="0">
              <a:buNone/>
              <a:defRPr sz="448" b="1"/>
            </a:lvl8pPr>
            <a:lvl9pPr marL="1023762" indent="0">
              <a:buNone/>
              <a:defRPr sz="44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2"/>
            <a:ext cx="3867151" cy="27603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1390"/>
            <a:ext cx="3886200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672" b="1"/>
            </a:lvl1pPr>
            <a:lvl2pPr marL="127970" indent="0">
              <a:buNone/>
              <a:defRPr sz="560" b="1"/>
            </a:lvl2pPr>
            <a:lvl3pPr marL="255941" indent="0">
              <a:buNone/>
              <a:defRPr sz="504" b="1"/>
            </a:lvl3pPr>
            <a:lvl4pPr marL="383911" indent="0">
              <a:buNone/>
              <a:defRPr sz="448" b="1"/>
            </a:lvl4pPr>
            <a:lvl5pPr marL="511881" indent="0">
              <a:buNone/>
              <a:defRPr sz="448" b="1"/>
            </a:lvl5pPr>
            <a:lvl6pPr marL="639851" indent="0">
              <a:buNone/>
              <a:defRPr sz="448" b="1"/>
            </a:lvl6pPr>
            <a:lvl7pPr marL="767822" indent="0">
              <a:buNone/>
              <a:defRPr sz="448" b="1"/>
            </a:lvl7pPr>
            <a:lvl8pPr marL="895792" indent="0">
              <a:buNone/>
              <a:defRPr sz="448" b="1"/>
            </a:lvl8pPr>
            <a:lvl9pPr marL="1023762" indent="0">
              <a:buNone/>
              <a:defRPr sz="44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80662"/>
            <a:ext cx="3886200" cy="27603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" y="342902"/>
            <a:ext cx="2948940" cy="1200148"/>
          </a:xfrm>
        </p:spPr>
        <p:txBody>
          <a:bodyPr anchor="b">
            <a:normAutofit/>
          </a:bodyPr>
          <a:lstStyle>
            <a:lvl1pPr>
              <a:defRPr sz="89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742953"/>
            <a:ext cx="4629149" cy="3657600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7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48"/>
            </a:lvl1pPr>
            <a:lvl2pPr marL="127970" indent="0">
              <a:buNone/>
              <a:defRPr sz="336"/>
            </a:lvl2pPr>
            <a:lvl3pPr marL="255941" indent="0">
              <a:buNone/>
              <a:defRPr sz="280"/>
            </a:lvl3pPr>
            <a:lvl4pPr marL="383911" indent="0">
              <a:buNone/>
              <a:defRPr sz="252"/>
            </a:lvl4pPr>
            <a:lvl5pPr marL="511881" indent="0">
              <a:buNone/>
              <a:defRPr sz="252"/>
            </a:lvl5pPr>
            <a:lvl6pPr marL="639851" indent="0">
              <a:buNone/>
              <a:defRPr sz="252"/>
            </a:lvl6pPr>
            <a:lvl7pPr marL="767822" indent="0">
              <a:buNone/>
              <a:defRPr sz="252"/>
            </a:lvl7pPr>
            <a:lvl8pPr marL="895792" indent="0">
              <a:buNone/>
              <a:defRPr sz="252"/>
            </a:lvl8pPr>
            <a:lvl9pPr marL="1023762" indent="0">
              <a:buNone/>
              <a:defRPr sz="25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7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7" y="342899"/>
            <a:ext cx="2948940" cy="1200150"/>
          </a:xfrm>
        </p:spPr>
        <p:txBody>
          <a:bodyPr anchor="b">
            <a:normAutofit/>
          </a:bodyPr>
          <a:lstStyle>
            <a:lvl1pPr>
              <a:defRPr sz="89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1" y="742953"/>
            <a:ext cx="4629149" cy="3657600"/>
          </a:xfrm>
        </p:spPr>
        <p:txBody>
          <a:bodyPr/>
          <a:lstStyle>
            <a:lvl1pPr marL="0" indent="0">
              <a:buNone/>
              <a:defRPr sz="896"/>
            </a:lvl1pPr>
            <a:lvl2pPr marL="127970" indent="0">
              <a:buNone/>
              <a:defRPr sz="784"/>
            </a:lvl2pPr>
            <a:lvl3pPr marL="255941" indent="0">
              <a:buNone/>
              <a:defRPr sz="672"/>
            </a:lvl3pPr>
            <a:lvl4pPr marL="383911" indent="0">
              <a:buNone/>
              <a:defRPr sz="560"/>
            </a:lvl4pPr>
            <a:lvl5pPr marL="511881" indent="0">
              <a:buNone/>
              <a:defRPr sz="560"/>
            </a:lvl5pPr>
            <a:lvl6pPr marL="639851" indent="0">
              <a:buNone/>
              <a:defRPr sz="560"/>
            </a:lvl6pPr>
            <a:lvl7pPr marL="767822" indent="0">
              <a:buNone/>
              <a:defRPr sz="560"/>
            </a:lvl7pPr>
            <a:lvl8pPr marL="895792" indent="0">
              <a:buNone/>
              <a:defRPr sz="560"/>
            </a:lvl8pPr>
            <a:lvl9pPr marL="1023762" indent="0">
              <a:buNone/>
              <a:defRPr sz="56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7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48"/>
            </a:lvl1pPr>
            <a:lvl2pPr marL="127970" indent="0">
              <a:buNone/>
              <a:defRPr sz="336"/>
            </a:lvl2pPr>
            <a:lvl3pPr marL="255941" indent="0">
              <a:buNone/>
              <a:defRPr sz="280"/>
            </a:lvl3pPr>
            <a:lvl4pPr marL="383911" indent="0">
              <a:buNone/>
              <a:defRPr sz="252"/>
            </a:lvl4pPr>
            <a:lvl5pPr marL="511881" indent="0">
              <a:buNone/>
              <a:defRPr sz="252"/>
            </a:lvl5pPr>
            <a:lvl6pPr marL="639851" indent="0">
              <a:buNone/>
              <a:defRPr sz="252"/>
            </a:lvl6pPr>
            <a:lvl7pPr marL="767822" indent="0">
              <a:buNone/>
              <a:defRPr sz="252"/>
            </a:lvl7pPr>
            <a:lvl8pPr marL="895792" indent="0">
              <a:buNone/>
              <a:defRPr sz="252"/>
            </a:lvl8pPr>
            <a:lvl9pPr marL="1023762" indent="0">
              <a:buNone/>
              <a:defRPr sz="25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6" y="274321"/>
            <a:ext cx="7886701" cy="99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6" y="1371600"/>
            <a:ext cx="7886701" cy="326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2" y="4767263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B4173-B7F2-4BBF-8A91-34BF18C60F6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099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38DB-0B28-47E7-AA3B-756BD8005E9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255941" rtl="0" eaLnBrk="1" latinLnBrk="0" hangingPunct="1">
        <a:lnSpc>
          <a:spcPct val="90000"/>
        </a:lnSpc>
        <a:spcBef>
          <a:spcPct val="0"/>
        </a:spcBef>
        <a:buNone/>
        <a:defRPr sz="1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85" indent="-63985" algn="l" defTabSz="255941" rtl="0" eaLnBrk="1" latinLnBrk="0" hangingPunct="1">
        <a:lnSpc>
          <a:spcPct val="90000"/>
        </a:lnSpc>
        <a:spcBef>
          <a:spcPts val="280"/>
        </a:spcBef>
        <a:buFont typeface="Wingdings 2" pitchFamily="18" charset="2"/>
        <a:buChar char=""/>
        <a:defRPr sz="784" kern="1200">
          <a:solidFill>
            <a:schemeClr val="tx1"/>
          </a:solidFill>
          <a:latin typeface="+mn-lt"/>
          <a:ea typeface="+mn-ea"/>
          <a:cs typeface="+mn-cs"/>
        </a:defRPr>
      </a:lvl1pPr>
      <a:lvl2pPr marL="191955" indent="-63985" algn="l" defTabSz="255941" rtl="0" eaLnBrk="1" latinLnBrk="0" hangingPunct="1">
        <a:lnSpc>
          <a:spcPct val="90000"/>
        </a:lnSpc>
        <a:spcBef>
          <a:spcPts val="140"/>
        </a:spcBef>
        <a:buFont typeface="Wingdings 2" pitchFamily="18" charset="2"/>
        <a:buChar char=""/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19926" indent="-63985" algn="l" defTabSz="255941" rtl="0" eaLnBrk="1" latinLnBrk="0" hangingPunct="1">
        <a:lnSpc>
          <a:spcPct val="90000"/>
        </a:lnSpc>
        <a:spcBef>
          <a:spcPts val="140"/>
        </a:spcBef>
        <a:buFont typeface="Wingdings 2" pitchFamily="18" charset="2"/>
        <a:buChar char=""/>
        <a:defRPr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47896" indent="-63985" algn="l" defTabSz="255941" rtl="0" eaLnBrk="1" latinLnBrk="0" hangingPunct="1">
        <a:lnSpc>
          <a:spcPct val="90000"/>
        </a:lnSpc>
        <a:spcBef>
          <a:spcPts val="140"/>
        </a:spcBef>
        <a:buFont typeface="Wingdings 2" pitchFamily="18" charset="2"/>
        <a:buChar char=""/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75866" indent="-63985" algn="l" defTabSz="255941" rtl="0" eaLnBrk="1" latinLnBrk="0" hangingPunct="1">
        <a:lnSpc>
          <a:spcPct val="90000"/>
        </a:lnSpc>
        <a:spcBef>
          <a:spcPts val="140"/>
        </a:spcBef>
        <a:buFont typeface="Wingdings 2" pitchFamily="18" charset="2"/>
        <a:buChar char=""/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703837" indent="-63985" algn="l" defTabSz="255941" rtl="0" eaLnBrk="1" latinLnBrk="0" hangingPunct="1">
        <a:spcBef>
          <a:spcPct val="20000"/>
        </a:spcBef>
        <a:buFont typeface="Wingdings 2" pitchFamily="18" charset="2"/>
        <a:buChar char=""/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831807" indent="-63985" algn="l" defTabSz="255941" rtl="0" eaLnBrk="1" latinLnBrk="0" hangingPunct="1">
        <a:spcBef>
          <a:spcPct val="20000"/>
        </a:spcBef>
        <a:buFont typeface="Wingdings 2" pitchFamily="18" charset="2"/>
        <a:buChar char=""/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959777" indent="-63985" algn="l" defTabSz="255941" rtl="0" eaLnBrk="1" latinLnBrk="0" hangingPunct="1">
        <a:spcBef>
          <a:spcPct val="20000"/>
        </a:spcBef>
        <a:buFont typeface="Wingdings 2" pitchFamily="18" charset="2"/>
        <a:buChar char=""/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87747" indent="-63985" algn="l" defTabSz="255941" rtl="0" eaLnBrk="1" latinLnBrk="0" hangingPunct="1">
        <a:spcBef>
          <a:spcPct val="20000"/>
        </a:spcBef>
        <a:buFont typeface="Wingdings 2" pitchFamily="18" charset="2"/>
        <a:buChar char=""/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7970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5941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3911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1881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39851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7822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5792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3762" algn="l" defTabSz="255941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jp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Drag and Drop de Imágenes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Como hacer un drag and drop con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Uso de API de Windows para captura coordenadas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Uso de un procedimiento único para todas las imágenes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19" name="Picture 4" descr="Resultado de imagen para icon drag and dro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54818"/>
            <a:ext cx="2093491" cy="20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Armando un Ajedrez en Excel</a:t>
            </a:r>
            <a:endParaRPr lang="es-ES" sz="5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20621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Control de todos los movimientos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Unificando procedimientos para Blancas o Negras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Devolviendo celdas permitidas para pintarlas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7" y="112796"/>
            <a:ext cx="2093978" cy="20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 rot="20181149">
            <a:off x="6694465" y="300985"/>
            <a:ext cx="17347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#10</a:t>
            </a:r>
            <a:endParaRPr lang="es-E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13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Función </a:t>
            </a:r>
            <a:r>
              <a:rPr lang="es-ES" sz="54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BuscarV</a:t>
            </a:r>
            <a:endParaRPr lang="es-ES" sz="5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Invertida</a:t>
            </a:r>
            <a:endParaRPr lang="es-ES" sz="5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Explicación rápida de </a:t>
            </a:r>
            <a:r>
              <a:rPr lang="es-AR" sz="2800" dirty="0" err="1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BuscarV</a:t>
            </a:r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Problemas comunes con </a:t>
            </a:r>
            <a:r>
              <a:rPr lang="es-AR" sz="2800" dirty="0" err="1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BuscarV</a:t>
            </a:r>
            <a:endParaRPr lang="es-AR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Como crear funciones en Excel con Macros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1026" name="Picture 2" descr="Resultado de imagen de icono excel formulñ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7" y="121237"/>
            <a:ext cx="2077638" cy="19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Trabajando con </a:t>
            </a:r>
            <a:r>
              <a:rPr lang="es-ES" sz="54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Login</a:t>
            </a:r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 y </a:t>
            </a:r>
            <a:r>
              <a:rPr lang="es-ES" sz="54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Logout</a:t>
            </a:r>
            <a:endParaRPr lang="es-ES" sz="5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Que es un </a:t>
            </a:r>
            <a:r>
              <a:rPr lang="es-AR" sz="2800" dirty="0" err="1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Login</a:t>
            </a: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AR" sz="2800" dirty="0" err="1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Logout</a:t>
            </a:r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Como obtener la menor entrada y como la mayor salida</a:t>
            </a:r>
            <a:endParaRPr lang="es-AR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Como agrupar por ID/Persona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8" y="226541"/>
            <a:ext cx="2105814" cy="18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Uso de la Técnica del Diccionario</a:t>
            </a:r>
            <a:endParaRPr lang="es-ES" sz="5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Administrar un lote con la técnica del 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Barrer celdas con campos separados por coma.</a:t>
            </a:r>
            <a:endParaRPr lang="es-AR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Agregar automáticamente o reportar cada estado de carga manual. 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4" y="123303"/>
            <a:ext cx="2066445" cy="20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4033"/>
            <a:ext cx="9144793" cy="5151566"/>
          </a:xfrm>
          <a:prstGeom prst="rect">
            <a:avLst/>
          </a:prstGeom>
          <a:ln w="1905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relaxedInset"/>
            <a:extrusionClr>
              <a:srgbClr val="000000"/>
            </a:extrusionClr>
          </a:sp3d>
        </p:spPr>
      </p:pic>
      <p:sp>
        <p:nvSpPr>
          <p:cNvPr id="14" name="Rectángulo 13"/>
          <p:cNvSpPr/>
          <p:nvPr/>
        </p:nvSpPr>
        <p:spPr>
          <a:xfrm>
            <a:off x="301535" y="295799"/>
            <a:ext cx="4270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s-ES" sz="5400" b="1" dirty="0" smtClean="0">
                <a:ln w="66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Alitas de Pollo</a:t>
            </a:r>
            <a:endParaRPr lang="es-ES" sz="5400" b="1" dirty="0">
              <a:ln w="66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38715" y="1219129"/>
            <a:ext cx="45352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ush Script MT" panose="03060802040406070304" pitchFamily="66" charset="0"/>
              </a:rPr>
              <a:t>Con Salsa de Mango </a:t>
            </a:r>
          </a:p>
          <a:p>
            <a:r>
              <a:rPr lang="es-E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ush Script MT" panose="03060802040406070304" pitchFamily="66" charset="0"/>
              </a:rPr>
              <a:t>Picante</a:t>
            </a:r>
            <a:endParaRPr lang="es-E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2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Uso de la Técnica del Diccionario</a:t>
            </a:r>
            <a:endParaRPr lang="es-ES" sz="5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Administrar un lote con la técnica del Diccionario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Barrer celdas con campos separados por coma.</a:t>
            </a:r>
            <a:endParaRPr lang="es-AR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Agregar automáticamente o reportar cada estado de carga manual. 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4" y="123303"/>
            <a:ext cx="2066445" cy="20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dondear rectángulo de esquina diagonal 1"/>
          <p:cNvSpPr/>
          <p:nvPr/>
        </p:nvSpPr>
        <p:spPr>
          <a:xfrm>
            <a:off x="601579" y="403058"/>
            <a:ext cx="7904747" cy="42291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orde.Imagen"/>
          <p:cNvSpPr/>
          <p:nvPr/>
        </p:nvSpPr>
        <p:spPr>
          <a:xfrm>
            <a:off x="370360" y="78209"/>
            <a:ext cx="2160000" cy="21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690845" y="499028"/>
            <a:ext cx="58395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s-ES" sz="5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Crear un Bingo en Excel</a:t>
            </a:r>
            <a:endParaRPr lang="es-ES" sz="54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00948" y="2545170"/>
            <a:ext cx="716849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Desarrollado por Sr.Macros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Juegos en Excel con programación VBA</a:t>
            </a:r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4823978"/>
            <a:ext cx="279650" cy="2796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240" b="9691"/>
          <a:stretch/>
        </p:blipFill>
        <p:spPr>
          <a:xfrm>
            <a:off x="1624071" y="4781161"/>
            <a:ext cx="327189" cy="3291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21752" r="10128" b="26291"/>
          <a:stretch/>
        </p:blipFill>
        <p:spPr>
          <a:xfrm>
            <a:off x="2265380" y="4807497"/>
            <a:ext cx="475343" cy="312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5" y="4784106"/>
            <a:ext cx="359394" cy="3593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3" y="4808674"/>
            <a:ext cx="310258" cy="3102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32" y="4805000"/>
            <a:ext cx="317606" cy="3176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80" y="4821662"/>
            <a:ext cx="284282" cy="284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t="24814" r="22272" b="28370"/>
          <a:stretch/>
        </p:blipFill>
        <p:spPr>
          <a:xfrm>
            <a:off x="684054" y="4816544"/>
            <a:ext cx="633788" cy="2945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" y="163014"/>
            <a:ext cx="1878231" cy="18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</TotalTime>
  <Words>181</Words>
  <Application>Microsoft Office PowerPoint</Application>
  <PresentationFormat>Presentación en pantalla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Bahnschrift</vt:lpstr>
      <vt:lpstr>Brush Script MT</vt:lpstr>
      <vt:lpstr>Calibri</vt:lpstr>
      <vt:lpstr>Calibri Light</vt:lpstr>
      <vt:lpstr>Wingdings 2</vt:lpstr>
      <vt:lpstr>HDOfficeLightV0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 Sabes Quien Soy</dc:creator>
  <cp:lastModifiedBy>Roberto SANCHEZ LEIVA</cp:lastModifiedBy>
  <cp:revision>65</cp:revision>
  <dcterms:created xsi:type="dcterms:W3CDTF">2018-08-13T18:39:44Z</dcterms:created>
  <dcterms:modified xsi:type="dcterms:W3CDTF">2020-07-30T21:23:40Z</dcterms:modified>
</cp:coreProperties>
</file>