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2BE85-89CF-430B-9912-B1467952AF7C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C49F-10AF-43CC-B735-35735277A1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938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2BE85-89CF-430B-9912-B1467952AF7C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C49F-10AF-43CC-B735-35735277A1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886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2BE85-89CF-430B-9912-B1467952AF7C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C49F-10AF-43CC-B735-35735277A1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238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2BE85-89CF-430B-9912-B1467952AF7C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C49F-10AF-43CC-B735-35735277A1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305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2BE85-89CF-430B-9912-B1467952AF7C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C49F-10AF-43CC-B735-35735277A1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024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2BE85-89CF-430B-9912-B1467952AF7C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C49F-10AF-43CC-B735-35735277A1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451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2BE85-89CF-430B-9912-B1467952AF7C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C49F-10AF-43CC-B735-35735277A1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979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2BE85-89CF-430B-9912-B1467952AF7C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C49F-10AF-43CC-B735-35735277A1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142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2BE85-89CF-430B-9912-B1467952AF7C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C49F-10AF-43CC-B735-35735277A1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5781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2BE85-89CF-430B-9912-B1467952AF7C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C49F-10AF-43CC-B735-35735277A1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2846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2BE85-89CF-430B-9912-B1467952AF7C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C49F-10AF-43CC-B735-35735277A1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590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2BE85-89CF-430B-9912-B1467952AF7C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3C49F-10AF-43CC-B735-35735277A1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003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095" y="-23381"/>
            <a:ext cx="9923809" cy="6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414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5029" y="-23381"/>
            <a:ext cx="4932875" cy="343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503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Trend Micro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O'Sullivan (IS-IE)</dc:creator>
  <cp:lastModifiedBy>Robert O'Sullivan (IS-IE)</cp:lastModifiedBy>
  <cp:revision>4</cp:revision>
  <dcterms:created xsi:type="dcterms:W3CDTF">2018-04-18T09:59:45Z</dcterms:created>
  <dcterms:modified xsi:type="dcterms:W3CDTF">2018-04-18T10:58:39Z</dcterms:modified>
</cp:coreProperties>
</file>