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1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BE85-89CF-430B-9912-B1467952AF7C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-23381"/>
            <a:ext cx="9923809" cy="6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29" y="-23381"/>
            <a:ext cx="4932875" cy="34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29" y="-23381"/>
            <a:ext cx="4932875" cy="34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Trend 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O'Sullivan (IS-IE)</dc:creator>
  <cp:lastModifiedBy>Robert O'Sullivan (IS-IE)</cp:lastModifiedBy>
  <cp:revision>5</cp:revision>
  <dcterms:created xsi:type="dcterms:W3CDTF">2018-04-18T09:59:45Z</dcterms:created>
  <dcterms:modified xsi:type="dcterms:W3CDTF">2018-04-25T09:26:11Z</dcterms:modified>
</cp:coreProperties>
</file>