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Open Sans SemiBold" panose="020B07060308040202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892939-7E36-4084-8FBA-774A13FFAC5A}">
  <a:tblStyle styleId="{20892939-7E36-4084-8FBA-774A13FFAC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983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15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Comando usado: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droid sans"/>
              </a:rPr>
              <a:t>netstat -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droid sans"/>
              </a:rPr>
              <a:t>aon</a:t>
            </a:r>
            <a:b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3215161142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{20892939-7E36-4084-8FBA-774A13FFAC5A}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65391 y 65392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54130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19302-19309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5222-5223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1343759890"/>
              </p:ext>
            </p:extLst>
          </p:nvPr>
        </p:nvGraphicFramePr>
        <p:xfrm>
          <a:off x="897625" y="1561050"/>
          <a:ext cx="7239000" cy="2804132"/>
        </p:xfrm>
        <a:graphic>
          <a:graphicData uri="http://schemas.openxmlformats.org/drawingml/2006/table">
            <a:tbl>
              <a:tblPr>
                <a:noFill/>
                <a:tableStyleId>{20892939-7E36-4084-8FBA-774A13FFAC5A}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902662198"/>
              </p:ext>
            </p:extLst>
          </p:nvPr>
        </p:nvGraphicFramePr>
        <p:xfrm>
          <a:off x="952500" y="1556789"/>
          <a:ext cx="7239000" cy="3157700"/>
        </p:xfrm>
        <a:graphic>
          <a:graphicData uri="http://schemas.openxmlformats.org/drawingml/2006/table">
            <a:tbl>
              <a:tblPr>
                <a:noFill/>
                <a:tableStyleId>{20892939-7E36-4084-8FBA-774A13FFAC5A}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Utiliza el PID 15672, pero no pude rastrear el puerto en el CMD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993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2291807346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{20892939-7E36-4084-8FBA-774A13FFAC5A}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23419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3481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6250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3480-3659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167" y="1948648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1041" y="2006046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267" y="1899235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3264783357"/>
              </p:ext>
            </p:extLst>
          </p:nvPr>
        </p:nvGraphicFramePr>
        <p:xfrm>
          <a:off x="2116086" y="1699880"/>
          <a:ext cx="5429250" cy="2749300"/>
        </p:xfrm>
        <a:graphic>
          <a:graphicData uri="http://schemas.openxmlformats.org/drawingml/2006/table">
            <a:tbl>
              <a:tblPr>
                <a:noFill/>
                <a:tableStyleId>{20892939-7E36-4084-8FBA-774A13FFAC5A}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443 -3445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2573378992"/>
              </p:ext>
            </p:extLst>
          </p:nvPr>
        </p:nvGraphicFramePr>
        <p:xfrm>
          <a:off x="897625" y="1743740"/>
          <a:ext cx="7239000" cy="2908506"/>
        </p:xfrm>
        <a:graphic>
          <a:graphicData uri="http://schemas.openxmlformats.org/drawingml/2006/table">
            <a:tbl>
              <a:tblPr>
                <a:noFill/>
                <a:tableStyleId>{20892939-7E36-4084-8FBA-774A13FFAC5A}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24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0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Visual Studio Code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5500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Gmail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2525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Xbox Live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3074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Halo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2302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Programación remota a través de SSH con Visual Studio Code | Solucionex">
            <a:extLst>
              <a:ext uri="{FF2B5EF4-FFF2-40B4-BE49-F238E27FC236}">
                <a16:creationId xmlns:a16="http://schemas.microsoft.com/office/drawing/2014/main" id="{FAE74F5B-E67B-4E22-9B86-5B1FDAF81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38" y="2035918"/>
            <a:ext cx="1115733" cy="6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de Gmail: la historia y el significado del logotipo, la marca y el  símbolo. | png, vector">
            <a:extLst>
              <a:ext uri="{FF2B5EF4-FFF2-40B4-BE49-F238E27FC236}">
                <a16:creationId xmlns:a16="http://schemas.microsoft.com/office/drawing/2014/main" id="{B49E1884-6681-464E-B348-FA2C99041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107" y="1880224"/>
            <a:ext cx="1669312" cy="93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box Live Logo | significado del logotipo, png, vector">
            <a:extLst>
              <a:ext uri="{FF2B5EF4-FFF2-40B4-BE49-F238E27FC236}">
                <a16:creationId xmlns:a16="http://schemas.microsoft.com/office/drawing/2014/main" id="{3D5BBFBC-585F-4C13-AC71-9D5CC986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35918"/>
            <a:ext cx="1717696" cy="60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alo | Xbox Support">
            <a:extLst>
              <a:ext uri="{FF2B5EF4-FFF2-40B4-BE49-F238E27FC236}">
                <a16:creationId xmlns:a16="http://schemas.microsoft.com/office/drawing/2014/main" id="{65342403-7BBB-4F2A-85E6-B2AB0D74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065" y="2035918"/>
            <a:ext cx="1306203" cy="73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45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152</Words>
  <Application>Microsoft Office PowerPoint</Application>
  <PresentationFormat>Presentación en pantalla (16:9)</PresentationFormat>
  <Paragraphs>90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droid sans</vt:lpstr>
      <vt:lpstr>Rajdhani</vt:lpstr>
      <vt:lpstr>Open Sans SemiBold</vt:lpstr>
      <vt:lpstr>Arial</vt:lpstr>
      <vt:lpstr>Open Sans</vt:lpstr>
      <vt:lpstr>Open Sans Light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Jenny Alexandra</cp:lastModifiedBy>
  <cp:revision>23</cp:revision>
  <dcterms:modified xsi:type="dcterms:W3CDTF">2021-12-16T23:25:25Z</dcterms:modified>
</cp:coreProperties>
</file>