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Open Sans SemiBold"/>
      <p:regular r:id="rId18"/>
      <p:bold r:id="rId19"/>
      <p:italic r:id="rId20"/>
      <p:boldItalic r:id="rId21"/>
    </p:embeddedFont>
    <p:embeddedFont>
      <p:font typeface="Rajdhani"/>
      <p:regular r:id="rId22"/>
      <p:bold r:id="rId23"/>
    </p:embeddedFont>
    <p:embeddedFont>
      <p:font typeface="Open Sans Light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DE9615-845B-4372-A2AE-043BAF20A452}">
  <a:tblStyle styleId="{15DE9615-845B-4372-A2AE-043BAF20A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italic.fntdata"/><Relationship Id="rId22" Type="http://schemas.openxmlformats.org/officeDocument/2006/relationships/font" Target="fonts/Rajdhani-regular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OpenSansLight-regular.fntdata"/><Relationship Id="rId23" Type="http://schemas.openxmlformats.org/officeDocument/2006/relationships/font" Target="fonts/Rajdhani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Light-italic.fntdata"/><Relationship Id="rId25" Type="http://schemas.openxmlformats.org/officeDocument/2006/relationships/font" Target="fonts/OpenSansLight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OpenSansLigh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7a47238a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7a47238a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a47238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7a47238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2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epicgames.com/help/es-MX/tienda-de-epic-games-c73/soporte-del-iniciador-c82/como-desbloquear-puertos-para-conectarse-al-iniciador-de-epic-games-y-a-fortnite-a4656" TargetMode="External"/><Relationship Id="rId22" Type="http://schemas.openxmlformats.org/officeDocument/2006/relationships/hyperlink" Target="https://support.sonos.com/s/article/688?language=es" TargetMode="External"/><Relationship Id="rId21" Type="http://schemas.openxmlformats.org/officeDocument/2006/relationships/hyperlink" Target="https://es.avm.de/consejos-utiles/juegos-en-linea-con-fritz/las-mejores-condiciones-para-jugar-en-linea-a-fifa-call-of-duty-y-muchos-otros-juegos-mas/" TargetMode="External"/><Relationship Id="rId24" Type="http://schemas.openxmlformats.org/officeDocument/2006/relationships/hyperlink" Target="https://partnerhelp.netflixstudios.com/hc/en-us/articles/115000257627-What-are-Netflix-s-IP-Addresses-and-Port-Ranges-" TargetMode="External"/><Relationship Id="rId23" Type="http://schemas.openxmlformats.org/officeDocument/2006/relationships/hyperlink" Target="https://community.teamviewer.com/Spanish/kb/articles/4139-que-puertos-utiliza-teamviewe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upport.zoom.us/hc/es/articles/201362683-Configuraci%C3%B3n-del-firewall-de-red-o-del-servidor-proxy-para-Zoom" TargetMode="External"/><Relationship Id="rId4" Type="http://schemas.openxmlformats.org/officeDocument/2006/relationships/hyperlink" Target="https://www.redeszone.net/tutoriales/redes-cable/que-puertos-abrir-videollamadas/" TargetMode="External"/><Relationship Id="rId9" Type="http://schemas.openxmlformats.org/officeDocument/2006/relationships/hyperlink" Target="https://www.hostdime.com.ar/blog/que-es-un-puerto-ssl-una-guia-tecnica-para-https/" TargetMode="External"/><Relationship Id="rId26" Type="http://schemas.openxmlformats.org/officeDocument/2006/relationships/hyperlink" Target="https://us.forums.blizzard.com/es/wow/t/soluciones-para-problemas-de-conexi%C3%B3n/199/3" TargetMode="External"/><Relationship Id="rId25" Type="http://schemas.openxmlformats.org/officeDocument/2006/relationships/hyperlink" Target="https://slack.com/intl/es-ar/help/articles/360001603387-C%C3%B3mo-administrar-los-problemas-de-conexi%C3%B3n-en-Slack" TargetMode="External"/><Relationship Id="rId27" Type="http://schemas.openxmlformats.org/officeDocument/2006/relationships/hyperlink" Target="https://www.adslayuda.com/p2p-bittorrent.html" TargetMode="External"/><Relationship Id="rId5" Type="http://schemas.openxmlformats.org/officeDocument/2006/relationships/hyperlink" Target="https://support.google.com/a/answer/1279090?hl=es#zippy=%2Cpaso-configura-los-puertos-de-salida-del-tr%C3%A1fico-multimedia%2Cpaso-permite-el-acceso-a-identificadores-uniformes-de-recursos-uri" TargetMode="External"/><Relationship Id="rId6" Type="http://schemas.openxmlformats.org/officeDocument/2006/relationships/hyperlink" Target="https://www.minestron.it/blog/habilitar-las-llamadas-de-whatsapp-detras-de-un-pfsense" TargetMode="External"/><Relationship Id="rId7" Type="http://schemas.openxmlformats.org/officeDocument/2006/relationships/hyperlink" Target="https://kinsta.com/es/base-de-conocimiento/mysql-puerto/" TargetMode="External"/><Relationship Id="rId8" Type="http://schemas.openxmlformats.org/officeDocument/2006/relationships/hyperlink" Target="https://www.enmimaquinafunciona.com/pregunta/748/que-puertos-del-cortafuegos-deben-estar-abiertos-para-permitir-el-acceso-a-los-repositorios-git-externos" TargetMode="External"/><Relationship Id="rId11" Type="http://schemas.openxmlformats.org/officeDocument/2006/relationships/hyperlink" Target="https://www.elarraydejota.com/redireccion-de-puertos-para-acceder-a-maquinas-virtuales-en-virtualbox/" TargetMode="External"/><Relationship Id="rId10" Type="http://schemas.openxmlformats.org/officeDocument/2006/relationships/hyperlink" Target="https://www.hostdime.com.ar/blog/que-es-un-puerto-ssl-una-guia-tecnica-para-https/" TargetMode="External"/><Relationship Id="rId13" Type="http://schemas.openxmlformats.org/officeDocument/2006/relationships/hyperlink" Target="https://www.asus.com/es/support/FAQ/1033906/" TargetMode="External"/><Relationship Id="rId12" Type="http://schemas.openxmlformats.org/officeDocument/2006/relationships/hyperlink" Target="https://jorgepuente.es/sistemas/acceder-una-maquina-virtual-virtualbox-traves-nat/" TargetMode="External"/><Relationship Id="rId15" Type="http://schemas.openxmlformats.org/officeDocument/2006/relationships/hyperlink" Target="https://www.ionos.mx/digitalguide/servidores/know-how/puertos-tcp-puertos-udp/" TargetMode="External"/><Relationship Id="rId14" Type="http://schemas.openxmlformats.org/officeDocument/2006/relationships/hyperlink" Target="https://support.microsoft.com/es-es/office/configuraci%C3%B3n-pop-imap-y-smtp-8361e398-8af4-4e97-b147-6c6c4ac95353" TargetMode="External"/><Relationship Id="rId17" Type="http://schemas.openxmlformats.org/officeDocument/2006/relationships/hyperlink" Target="https://www.testdevelocidad.es/test-de-puertos/aplicaciones/protocolo-ftp/" TargetMode="External"/><Relationship Id="rId16" Type="http://schemas.openxmlformats.org/officeDocument/2006/relationships/hyperlink" Target="https://es.wikipedia.org/wiki/Protocolo_de_transferencia_de_archivos" TargetMode="External"/><Relationship Id="rId19" Type="http://schemas.openxmlformats.org/officeDocument/2006/relationships/hyperlink" Target="https://support.skype.com/es/faq/FA148/que-puertos-deben-estar-abierto-para-poder-utilizar-skype-en-el-escritorio" TargetMode="External"/><Relationship Id="rId18" Type="http://schemas.openxmlformats.org/officeDocument/2006/relationships/hyperlink" Target="https://docs.microsoft.com/es-es/microsoft-365/enterprise/urls-and-ip-address-ranges?view=o365-worldw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618775" y="119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{15DE9615-845B-4372-A2AE-043BAF20A452}</a:tableStyleId>
              </a:tblPr>
              <a:tblGrid>
                <a:gridCol w="1772825"/>
                <a:gridCol w="1934075"/>
                <a:gridCol w="1934075"/>
                <a:gridCol w="1934075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80, 443, 443, 8801, 8802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3478, 3479, 8801 al 8810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443, 6463, </a:t>
                      </a: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6457-6463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6457-6463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19302-19309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 y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443 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</a:b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53, 443, 5222, 5223, 522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b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b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53, 3478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850" y="15135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337" y="15607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250" y="15135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325" y="14716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618775" y="3221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{15DE9615-845B-4372-A2AE-043BAF20A452}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3306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sng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9418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443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{15DE9615-845B-4372-A2AE-043BAF20A452}</a:tableStyleId>
              </a:tblPr>
              <a:tblGrid>
                <a:gridCol w="1809750"/>
                <a:gridCol w="1809750"/>
                <a:gridCol w="1692250"/>
                <a:gridCol w="19272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22, 2222, 80,  8080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1723, 47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1194, 500, 4500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995, 993, 587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20, 21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{15DE9615-845B-4372-A2AE-043BAF20A452}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443, 80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443, 1000-10000, 50000-65000, 16000-26000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3478-3481, 50000-60000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 433, 443, 3478, 3479, 5060, 5062, 5222, 6250, 12000-65000</a:t>
                      </a:r>
                      <a:endParaRPr sz="15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1935, 3478-3480, 3659, 10000-10099, 42127 o 80, 443, 3478, 3479, 3480</a:t>
                      </a:r>
                      <a:endParaRPr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3074, 3478-3479, 3659, 6000 o 3478, 3479</a:t>
                      </a:r>
                      <a:endParaRPr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71225" y="1564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{15DE9615-845B-4372-A2AE-043BAF20A452}</a:tableStyleId>
              </a:tblPr>
              <a:tblGrid>
                <a:gridCol w="1816350"/>
                <a:gridCol w="1816350"/>
                <a:gridCol w="1816350"/>
                <a:gridCol w="1816350"/>
              </a:tblGrid>
              <a:tr h="117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80, 443, 445, 3445, 1400, 3400, 3401, 3500, 4070, 4444</a:t>
                      </a:r>
                      <a:endParaRPr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2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2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136 al 139, 1900, 1901,</a:t>
                      </a:r>
                      <a:endParaRPr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2869, 10243, 10280 al 10284, 5353, 6969</a:t>
                      </a:r>
                      <a:endParaRPr b="1" sz="15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80, 443, 5938</a:t>
                      </a:r>
                      <a:endParaRPr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2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5938</a:t>
                      </a:r>
                      <a:endParaRPr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443, 80, 22, 33001</a:t>
                      </a:r>
                      <a:endParaRPr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33001</a:t>
                      </a:r>
                      <a:endParaRPr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seleccionadas por mí:</a:t>
            </a:r>
            <a:endParaRPr/>
          </a:p>
        </p:txBody>
      </p:sp>
      <p:graphicFrame>
        <p:nvGraphicFramePr>
          <p:cNvPr id="149" name="Google Shape;149;p36"/>
          <p:cNvGraphicFramePr/>
          <p:nvPr/>
        </p:nvGraphicFramePr>
        <p:xfrm>
          <a:off x="811275" y="12367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{15DE9615-845B-4372-A2AE-043BAF20A452}</a:tableStyleId>
              </a:tblPr>
              <a:tblGrid>
                <a:gridCol w="1816350"/>
                <a:gridCol w="1816350"/>
                <a:gridCol w="1816350"/>
                <a:gridCol w="1816350"/>
              </a:tblGrid>
              <a:tr h="117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Slack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443</a:t>
                      </a:r>
                      <a:endParaRPr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2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2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443</a:t>
                      </a:r>
                      <a:endParaRPr b="1" sz="15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Battle.net (Blizzard)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80, 443, 1119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UDP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80, 443, 1119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BitTorrent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sng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 u="sng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Puertos TCP</a:t>
                      </a:r>
                      <a:r>
                        <a:rPr lang="es" sz="13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3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6881 al 6999</a:t>
                      </a:r>
                      <a:endParaRPr sz="11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0" name="Google Shape;1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016" y="1523502"/>
            <a:ext cx="1398857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725" y="1296200"/>
            <a:ext cx="1027300" cy="10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5150" y="1347750"/>
            <a:ext cx="1027300" cy="10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7"/>
          <p:cNvSpPr txBox="1"/>
          <p:nvPr>
            <p:ph type="title"/>
          </p:nvPr>
        </p:nvSpPr>
        <p:spPr>
          <a:xfrm>
            <a:off x="258975" y="2040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Links de Informacion:</a:t>
            </a:r>
            <a:endParaRPr/>
          </a:p>
        </p:txBody>
      </p:sp>
      <p:sp>
        <p:nvSpPr>
          <p:cNvPr id="158" name="Google Shape;158;p37"/>
          <p:cNvSpPr txBox="1"/>
          <p:nvPr>
            <p:ph idx="1" type="body"/>
          </p:nvPr>
        </p:nvSpPr>
        <p:spPr>
          <a:xfrm>
            <a:off x="106350" y="587425"/>
            <a:ext cx="8931300" cy="4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Zoom</a:t>
            </a:r>
            <a:r>
              <a:rPr lang="es"/>
              <a:t>: </a:t>
            </a:r>
            <a:r>
              <a:rPr lang="es" sz="800" u="sng">
                <a:solidFill>
                  <a:schemeClr val="hlink"/>
                </a:solidFill>
                <a:hlinkClick r:id="rId3"/>
              </a:rPr>
              <a:t>https://support.zoom.us/hc/es/articles/201362683-Configuraci%C3%B3n-del-firewall-de-red-o-del-servidor-proxy-para-Zoom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Discord</a:t>
            </a:r>
            <a:r>
              <a:rPr lang="es"/>
              <a:t>: </a:t>
            </a:r>
            <a:r>
              <a:rPr lang="es" sz="800" u="sng">
                <a:solidFill>
                  <a:schemeClr val="hlink"/>
                </a:solidFill>
                <a:hlinkClick r:id="rId4"/>
              </a:rPr>
              <a:t>https://www.redeszone.net/tutoriales/redes-cable/que-puertos-abrir-videollamadas/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Google Meet</a:t>
            </a:r>
            <a:r>
              <a:rPr lang="es"/>
              <a:t>: </a:t>
            </a:r>
            <a:r>
              <a:rPr lang="es" sz="800" u="sng">
                <a:solidFill>
                  <a:schemeClr val="hlink"/>
                </a:solidFill>
                <a:hlinkClick r:id="rId5"/>
              </a:rPr>
              <a:t>https://support.google.com/a/answer/1279090?hl=es#zippy=%2Cpaso-configura-los-puertos-de-salida-del-tr%C3%A1fico-multimedia%2Cpaso-permite-el-acceso-a-identificadores-uniformes-de-recursos-uri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Whatsapp</a:t>
            </a:r>
            <a:r>
              <a:rPr lang="es" sz="800"/>
              <a:t>: </a:t>
            </a:r>
            <a:r>
              <a:rPr lang="es" sz="800" u="sng">
                <a:solidFill>
                  <a:schemeClr val="hlink"/>
                </a:solidFill>
                <a:hlinkClick r:id="rId6"/>
              </a:rPr>
              <a:t>https://www.minestron.it/blog/habilitar-las-llamadas-de-whatsapp-detras-de-un-pfsense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MySq</a:t>
            </a:r>
            <a:r>
              <a:rPr lang="es" sz="800"/>
              <a:t>l: </a:t>
            </a:r>
            <a:r>
              <a:rPr lang="es" sz="800" u="sng">
                <a:solidFill>
                  <a:schemeClr val="hlink"/>
                </a:solidFill>
                <a:hlinkClick r:id="rId7"/>
              </a:rPr>
              <a:t>https://kinsta.com/es/base-de-conocimiento/mysql-puerto/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Git</a:t>
            </a:r>
            <a:r>
              <a:rPr lang="es" sz="800"/>
              <a:t>: </a:t>
            </a:r>
            <a:r>
              <a:rPr lang="es" sz="800" u="sng">
                <a:solidFill>
                  <a:schemeClr val="hlink"/>
                </a:solidFill>
                <a:hlinkClick r:id="rId8"/>
              </a:rPr>
              <a:t>https://www.enmimaquinafunciona.com/pregunta/748/que-puertos-del-cortafuegos-deben-estar-abiertos-para-permitir-el-acceso-a-los-repositorios-git-externos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HTTPS: </a:t>
            </a:r>
            <a:r>
              <a:rPr lang="es" sz="800" u="sng">
                <a:solidFill>
                  <a:schemeClr val="hlink"/>
                </a:solidFill>
                <a:hlinkClick r:id="rId9"/>
              </a:rPr>
              <a:t>https://www.hostdime.com.ar/blog/que-es-un-puerto-ssl-una-guia-tecnica-para-https/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HTTP: </a:t>
            </a:r>
            <a:r>
              <a:rPr lang="es" sz="800" u="sng">
                <a:solidFill>
                  <a:schemeClr val="hlink"/>
                </a:solidFill>
                <a:hlinkClick r:id="rId10"/>
              </a:rPr>
              <a:t>https://www.hostdime.com.ar/blog/que-es-un-puerto-ssl-una-guia-tecnica-para-https/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VirtualBox</a:t>
            </a:r>
            <a:r>
              <a:rPr lang="es" sz="800"/>
              <a:t>: </a:t>
            </a:r>
            <a:r>
              <a:rPr lang="es" sz="800" u="sng">
                <a:solidFill>
                  <a:schemeClr val="hlink"/>
                </a:solidFill>
                <a:hlinkClick r:id="rId11"/>
              </a:rPr>
              <a:t>https://www.elarraydejota.com/redireccion-de-puertos-para-acceder-a-maquinas-virtuales-en-virtualbox/</a:t>
            </a:r>
            <a:r>
              <a:rPr lang="es" sz="800"/>
              <a:t> </a:t>
            </a:r>
            <a:r>
              <a:rPr lang="es" sz="800" u="sng">
                <a:solidFill>
                  <a:schemeClr val="hlink"/>
                </a:solidFill>
                <a:hlinkClick r:id="rId12"/>
              </a:rPr>
              <a:t>https://jorgepuente.es/sistemas/acceder-una-maquina-virtual-virtualbox-traves-nat/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VPN</a:t>
            </a:r>
            <a:r>
              <a:rPr lang="es" sz="800"/>
              <a:t>: </a:t>
            </a:r>
            <a:r>
              <a:rPr lang="es" sz="800" u="sng">
                <a:solidFill>
                  <a:schemeClr val="hlink"/>
                </a:solidFill>
                <a:hlinkClick r:id="rId13"/>
              </a:rPr>
              <a:t>https://www.asus.com/es/support/FAQ/1033906/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Microsoft Outlook</a:t>
            </a:r>
            <a:r>
              <a:rPr lang="es" sz="800"/>
              <a:t>: </a:t>
            </a:r>
            <a:r>
              <a:rPr lang="es" sz="800" u="sng">
                <a:solidFill>
                  <a:schemeClr val="hlink"/>
                </a:solidFill>
                <a:hlinkClick r:id="rId14"/>
              </a:rPr>
              <a:t>https://support.microsoft.com/es-es/office/configuraci%C3%B3n-pop-imap-y-smtp-8361e398-8af4-4e97-b147-6c6c4ac95353</a:t>
            </a:r>
            <a:r>
              <a:rPr lang="es" sz="800"/>
              <a:t> </a:t>
            </a:r>
            <a:r>
              <a:rPr lang="es" sz="800" u="sng">
                <a:solidFill>
                  <a:schemeClr val="hlink"/>
                </a:solidFill>
                <a:hlinkClick r:id="rId15"/>
              </a:rPr>
              <a:t>https://www.ionos.mx/digitalguide/servidores/know-how/puertos-tcp-puertos-udp/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File Transfer Protocol:</a:t>
            </a:r>
            <a:r>
              <a:rPr lang="es" sz="800"/>
              <a:t> </a:t>
            </a:r>
            <a:r>
              <a:rPr lang="es" sz="800" u="sng">
                <a:solidFill>
                  <a:schemeClr val="hlink"/>
                </a:solidFill>
                <a:hlinkClick r:id="rId16"/>
              </a:rPr>
              <a:t>https://es.wikipedia.org/wiki/Protocolo_de_transferencia_de_archivos</a:t>
            </a:r>
            <a:r>
              <a:rPr lang="es"/>
              <a:t> - </a:t>
            </a:r>
            <a:r>
              <a:rPr lang="es" sz="800" u="sng">
                <a:solidFill>
                  <a:schemeClr val="hlink"/>
                </a:solidFill>
                <a:hlinkClick r:id="rId17"/>
              </a:rPr>
              <a:t>https://www.testdevelocidad.es/test-de-puertos/aplicaciones/protocolo-ftp/</a:t>
            </a:r>
            <a:r>
              <a:rPr lang="es" sz="800"/>
              <a:t>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Microsoft Word:</a:t>
            </a:r>
            <a:r>
              <a:rPr lang="es" sz="800"/>
              <a:t> </a:t>
            </a:r>
            <a:r>
              <a:rPr lang="es" sz="800" u="sng">
                <a:solidFill>
                  <a:schemeClr val="hlink"/>
                </a:solidFill>
                <a:hlinkClick r:id="rId18"/>
              </a:rPr>
              <a:t>https://docs.microsoft.com/es-es/microsoft-365/enterprise/urls-and-ip-address-ranges?view=o365-worldwide</a:t>
            </a:r>
            <a:r>
              <a:rPr lang="es" sz="800"/>
              <a:t>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Skype</a:t>
            </a:r>
            <a:r>
              <a:rPr lang="es" sz="800"/>
              <a:t>: </a:t>
            </a:r>
            <a:r>
              <a:rPr lang="es" sz="800" u="sng">
                <a:solidFill>
                  <a:schemeClr val="hlink"/>
                </a:solidFill>
                <a:hlinkClick r:id="rId19"/>
              </a:rPr>
              <a:t>https://support.skype.com/es/faq/FA148/que-puertos-deben-estar-abierto-para-poder-utilizar-skype-en-el-escritorio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Epic Games</a:t>
            </a:r>
            <a:r>
              <a:rPr lang="es" sz="800"/>
              <a:t>: </a:t>
            </a:r>
            <a:r>
              <a:rPr lang="es" sz="800" u="sng">
                <a:solidFill>
                  <a:schemeClr val="hlink"/>
                </a:solidFill>
                <a:hlinkClick r:id="rId20"/>
              </a:rPr>
              <a:t>https://www.epicgames.com/help/es-MX/tienda-de-epic-games-c73/soporte-del-iniciador-c82/como-desbloquear-puertos-para-conectarse-al-iniciador-de-epic-games-y-a-fortnite-a4656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FIFA 21</a:t>
            </a:r>
            <a:r>
              <a:rPr lang="es" sz="800"/>
              <a:t>: </a:t>
            </a:r>
            <a:r>
              <a:rPr lang="es" sz="800" u="sng">
                <a:solidFill>
                  <a:schemeClr val="hlink"/>
                </a:solidFill>
                <a:hlinkClick r:id="rId21"/>
              </a:rPr>
              <a:t>https://es.avm.de/consejos-utiles/juegos-en-linea-con-fritz/las-mejores-condiciones-para-jugar-en-linea-a-fifa-call-of-duty-y-muchos-otros-juegos-mas/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spotify</a:t>
            </a:r>
            <a:r>
              <a:rPr lang="es" sz="800"/>
              <a:t>: </a:t>
            </a:r>
            <a:r>
              <a:rPr lang="es" sz="800" u="sng">
                <a:solidFill>
                  <a:schemeClr val="hlink"/>
                </a:solidFill>
                <a:hlinkClick r:id="rId22"/>
              </a:rPr>
              <a:t>https://support.sonos.com/s/article/688?language=es</a:t>
            </a:r>
            <a:r>
              <a:rPr lang="es" sz="800"/>
              <a:t>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TeamViewer</a:t>
            </a:r>
            <a:r>
              <a:rPr lang="es" sz="800"/>
              <a:t>: </a:t>
            </a:r>
            <a:r>
              <a:rPr lang="es" sz="800" u="sng">
                <a:solidFill>
                  <a:schemeClr val="hlink"/>
                </a:solidFill>
                <a:hlinkClick r:id="rId23"/>
              </a:rPr>
              <a:t>https://community.teamviewer.com/Spanish/kb/articles/4139-que-puertos-utiliza-teamviewer</a:t>
            </a:r>
            <a:r>
              <a:rPr lang="es" sz="800"/>
              <a:t>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Netfilx:</a:t>
            </a:r>
            <a:r>
              <a:rPr lang="es" sz="800"/>
              <a:t> </a:t>
            </a:r>
            <a:r>
              <a:rPr lang="es" sz="800" u="sng">
                <a:solidFill>
                  <a:schemeClr val="hlink"/>
                </a:solidFill>
                <a:hlinkClick r:id="rId24"/>
              </a:rPr>
              <a:t>https://partnerhelp.netflixstudios.com/hc/en-us/articles/115000257627-What-are-Netflix-s-IP-Addresses-and-Port-Ranges-</a:t>
            </a:r>
            <a:r>
              <a:rPr lang="es" sz="800"/>
              <a:t>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Slack</a:t>
            </a:r>
            <a:r>
              <a:rPr lang="es" sz="800"/>
              <a:t>: </a:t>
            </a:r>
            <a:r>
              <a:rPr lang="es" sz="800" u="sng">
                <a:solidFill>
                  <a:schemeClr val="hlink"/>
                </a:solidFill>
                <a:hlinkClick r:id="rId25"/>
              </a:rPr>
              <a:t>https://slack.com/intl/es-ar/help/articles/360001603387-C%C3%B3mo-administrar-los-problemas-de-conexi%C3%B3n-en-Slack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Battle.net:</a:t>
            </a:r>
            <a:r>
              <a:rPr lang="es" sz="800"/>
              <a:t> </a:t>
            </a:r>
            <a:r>
              <a:rPr lang="es" sz="800" u="sng">
                <a:solidFill>
                  <a:schemeClr val="hlink"/>
                </a:solidFill>
                <a:hlinkClick r:id="rId26"/>
              </a:rPr>
              <a:t>https://us.forums.blizzard.com/es/wow/t/soluciones-para-problemas-de-conexi%C3%B3n/199/3</a:t>
            </a:r>
            <a:r>
              <a:rPr lang="es" sz="800"/>
              <a:t>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BitTorrent:</a:t>
            </a:r>
            <a:r>
              <a:rPr lang="es" sz="800"/>
              <a:t> </a:t>
            </a:r>
            <a:r>
              <a:rPr lang="es" sz="800" u="sng">
                <a:solidFill>
                  <a:schemeClr val="hlink"/>
                </a:solidFill>
                <a:hlinkClick r:id="rId27"/>
              </a:rPr>
              <a:t>https://www.adslayuda.com/p2p-bittorrent.html</a:t>
            </a:r>
            <a:r>
              <a:rPr lang="es" sz="800"/>
              <a:t>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