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Light" panose="020F0302020204030204" pitchFamily="34" charset="0"/>
      <p:regular r:id="rId20"/>
      <p:bold r:id="rId21"/>
      <p:italic r:id="rId22"/>
      <p:boldItalic r:id="rId23"/>
    </p:embeddedFont>
    <p:embeddedFont>
      <p:font typeface="Open Sans SemiBold" panose="020F0502020204030204" pitchFamily="34" charset="0"/>
      <p:regular r:id="rId24"/>
      <p:bold r:id="rId25"/>
      <p:italic r:id="rId26"/>
      <p:boldItalic r:id="rId27"/>
    </p:embeddedFont>
    <p:embeddedFont>
      <p:font typeface="Rajdhani" panose="02000000000000000000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9E0828-B773-4CFD-B322-D0540FC88FDD}">
  <a:tblStyle styleId="{379E0828-B773-4CFD-B322-D0540FC88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29572" y="259687"/>
            <a:ext cx="70314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</a:t>
            </a:r>
            <a:r>
              <a:rPr lang="es" sz="4600" b="1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ntegradora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4600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Wiston</a:t>
            </a:r>
            <a:r>
              <a:rPr lang="en-US" sz="4600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Castañeda</a:t>
            </a:r>
            <a:endParaRPr sz="4600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369881762"/>
              </p:ext>
            </p:extLst>
          </p:nvPr>
        </p:nvGraphicFramePr>
        <p:xfrm>
          <a:off x="386122" y="852692"/>
          <a:ext cx="7575050" cy="3410675"/>
        </p:xfrm>
        <a:graphic>
          <a:graphicData uri="http://schemas.openxmlformats.org/drawingml/2006/table">
            <a:tbl>
              <a:tblPr>
                <a:noFill/>
                <a:tableStyleId>{379E0828-B773-4CFD-B322-D0540FC88FDD}</a:tableStyleId>
              </a:tblPr>
              <a:tblGrid>
                <a:gridCol w="17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2" y="110206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622" y="1149279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847" y="1102067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3472" y="1060142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87818" y="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71D04-2643-7847-A8B4-6756E55FDADF}"/>
              </a:ext>
            </a:extLst>
          </p:cNvPr>
          <p:cNvSpPr txBox="1"/>
          <p:nvPr/>
        </p:nvSpPr>
        <p:spPr>
          <a:xfrm>
            <a:off x="386122" y="2743766"/>
            <a:ext cx="1695850" cy="167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80, 443, 8801, 8802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3478, 3479, 8801. 8810</a:t>
            </a:r>
          </a:p>
          <a:p>
            <a:endParaRPr lang="en-CO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59BF2-A6E1-3C40-AC69-5185B6C60A06}"/>
              </a:ext>
            </a:extLst>
          </p:cNvPr>
          <p:cNvSpPr txBox="1"/>
          <p:nvPr/>
        </p:nvSpPr>
        <p:spPr>
          <a:xfrm>
            <a:off x="2169060" y="2743766"/>
            <a:ext cx="1695850" cy="167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443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Aleatorio entre 5000 y 65535</a:t>
            </a:r>
          </a:p>
          <a:p>
            <a:endParaRPr lang="en-CO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DE41E-1399-6241-AC00-BA128CB5DD9F}"/>
              </a:ext>
            </a:extLst>
          </p:cNvPr>
          <p:cNvSpPr txBox="1"/>
          <p:nvPr/>
        </p:nvSpPr>
        <p:spPr>
          <a:xfrm>
            <a:off x="4077833" y="2743766"/>
            <a:ext cx="1695850" cy="14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443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Aleatorio entre 19302 y 19309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D2FA8-86D1-E74F-80B8-459558B36074}"/>
              </a:ext>
            </a:extLst>
          </p:cNvPr>
          <p:cNvSpPr txBox="1"/>
          <p:nvPr/>
        </p:nvSpPr>
        <p:spPr>
          <a:xfrm>
            <a:off x="6019502" y="2743766"/>
            <a:ext cx="1884095" cy="1354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80, 443, 4244, 5222, 5223, 5228,50318, 59234, 5242</a:t>
            </a:r>
            <a:endParaRPr lang="en-US" sz="12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34784, 45395, 50318, 59234</a:t>
            </a:r>
            <a:endParaRPr lang="en-CO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70" y="1083211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947" y="940486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57" y="904067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832" y="832061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887901050"/>
              </p:ext>
            </p:extLst>
          </p:nvPr>
        </p:nvGraphicFramePr>
        <p:xfrm>
          <a:off x="832918" y="832060"/>
          <a:ext cx="7202912" cy="3712780"/>
        </p:xfrm>
        <a:graphic>
          <a:graphicData uri="http://schemas.openxmlformats.org/drawingml/2006/table">
            <a:tbl>
              <a:tblPr>
                <a:noFill/>
                <a:tableStyleId>{379E0828-B773-4CFD-B322-D0540FC88FDD}</a:tableStyleId>
              </a:tblPr>
              <a:tblGrid>
                <a:gridCol w="177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92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924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2C6A4-46BD-1C42-B87B-3CC86B3FBCA3}"/>
              </a:ext>
            </a:extLst>
          </p:cNvPr>
          <p:cNvSpPr txBox="1"/>
          <p:nvPr/>
        </p:nvSpPr>
        <p:spPr>
          <a:xfrm>
            <a:off x="832918" y="2688450"/>
            <a:ext cx="1695850" cy="190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3306, 33060, 33061, 33062, 389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1186, 1862, 2273, 3306, 6446</a:t>
            </a:r>
          </a:p>
          <a:p>
            <a:endParaRPr lang="en-CO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10A8-35A7-5C4D-BCD6-90E4E5734BDC}"/>
              </a:ext>
            </a:extLst>
          </p:cNvPr>
          <p:cNvSpPr txBox="1"/>
          <p:nvPr/>
        </p:nvSpPr>
        <p:spPr>
          <a:xfrm>
            <a:off x="2635650" y="2688450"/>
            <a:ext cx="1695850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80, 443, 9418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7CF4B-63E2-3E44-8815-1C2645DFD320}"/>
              </a:ext>
            </a:extLst>
          </p:cNvPr>
          <p:cNvSpPr txBox="1"/>
          <p:nvPr/>
        </p:nvSpPr>
        <p:spPr>
          <a:xfrm>
            <a:off x="4438606" y="2688450"/>
            <a:ext cx="1695850" cy="76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80, 443, 21, 990, 22, 110, 995, 143, 993, 25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43622-0707-9045-86E7-B478FF274DB9}"/>
              </a:ext>
            </a:extLst>
          </p:cNvPr>
          <p:cNvSpPr txBox="1"/>
          <p:nvPr/>
        </p:nvSpPr>
        <p:spPr>
          <a:xfrm>
            <a:off x="6237218" y="2688450"/>
            <a:ext cx="1695850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</a:t>
            </a:r>
            <a:endParaRPr lang="en-CO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4781198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{379E0828-B773-4CFD-B322-D0540FC88FDD}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06BC-F560-C049-8E45-9E3467E318F0}"/>
              </a:ext>
            </a:extLst>
          </p:cNvPr>
          <p:cNvSpPr txBox="1"/>
          <p:nvPr/>
        </p:nvSpPr>
        <p:spPr>
          <a:xfrm>
            <a:off x="897625" y="3259814"/>
            <a:ext cx="1695850" cy="118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1800, 1801, 1802, 3389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5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88</a:t>
            </a:r>
          </a:p>
          <a:p>
            <a:endParaRPr lang="en-CO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49FCD-BFE4-594D-91A3-76DB6DC078B3}"/>
              </a:ext>
            </a:extLst>
          </p:cNvPr>
          <p:cNvSpPr txBox="1"/>
          <p:nvPr/>
        </p:nvSpPr>
        <p:spPr>
          <a:xfrm>
            <a:off x="2753638" y="3259814"/>
            <a:ext cx="1695850" cy="118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1723, 1194, 443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5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53, 500, 4500</a:t>
            </a:r>
          </a:p>
          <a:p>
            <a:endParaRPr lang="en-CO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BE658-498C-8347-B34C-3189CD3D3B47}"/>
              </a:ext>
            </a:extLst>
          </p:cNvPr>
          <p:cNvSpPr txBox="1"/>
          <p:nvPr/>
        </p:nvSpPr>
        <p:spPr>
          <a:xfrm>
            <a:off x="4572000" y="3259814"/>
            <a:ext cx="1695850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993, 995, 587</a:t>
            </a:r>
          </a:p>
          <a:p>
            <a:endParaRPr lang="en-CO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5ADE3-77D1-A44F-94CB-D62839BD8743}"/>
              </a:ext>
            </a:extLst>
          </p:cNvPr>
          <p:cNvSpPr txBox="1"/>
          <p:nvPr/>
        </p:nvSpPr>
        <p:spPr>
          <a:xfrm>
            <a:off x="6209375" y="3488723"/>
            <a:ext cx="192725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Puertos:</a:t>
            </a:r>
          </a:p>
          <a:p>
            <a:r>
              <a:rPr lang="en-CO" sz="1000" dirty="0">
                <a:latin typeface="Calibri" panose="020F0502020204030204" pitchFamily="34" charset="0"/>
                <a:cs typeface="Calibri" panose="020F0502020204030204" pitchFamily="34" charset="0"/>
              </a:rPr>
              <a:t>20, 21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90202941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{379E0828-B773-4CFD-B322-D0540FC88FDD}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D42081-D841-164C-9D8B-C5B43269F004}"/>
              </a:ext>
            </a:extLst>
          </p:cNvPr>
          <p:cNvSpPr txBox="1"/>
          <p:nvPr/>
        </p:nvSpPr>
        <p:spPr>
          <a:xfrm>
            <a:off x="2707212" y="3299493"/>
            <a:ext cx="1695850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443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5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3478, 3481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D57EA-9920-414C-9947-7461CE9F90C2}"/>
              </a:ext>
            </a:extLst>
          </p:cNvPr>
          <p:cNvSpPr txBox="1"/>
          <p:nvPr/>
        </p:nvSpPr>
        <p:spPr>
          <a:xfrm>
            <a:off x="918713" y="3299642"/>
            <a:ext cx="1695850" cy="63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80, 443, 587, 143, 993, 995, 25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B7C52-228C-9B46-95F7-FF21981329B3}"/>
              </a:ext>
            </a:extLst>
          </p:cNvPr>
          <p:cNvSpPr txBox="1"/>
          <p:nvPr/>
        </p:nvSpPr>
        <p:spPr>
          <a:xfrm>
            <a:off x="4495711" y="3299493"/>
            <a:ext cx="1695850" cy="63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  <a:endParaRPr lang="en-CO" sz="1050" b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50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80, 433, 443, 3478, 3479, 5060, 5062, 5222, 6250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A37B-A4B3-F843-8D4E-6CDF87A79B98}"/>
              </a:ext>
            </a:extLst>
          </p:cNvPr>
          <p:cNvSpPr txBox="1"/>
          <p:nvPr/>
        </p:nvSpPr>
        <p:spPr>
          <a:xfrm>
            <a:off x="6316168" y="3299493"/>
            <a:ext cx="169585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1935, 3478-3480, 3659, 10000-10099, 42127</a:t>
            </a:r>
            <a:endParaRPr lang="en-US" sz="95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5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UDP: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95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3074, 3478-3479, 3659, 6000</a:t>
            </a:r>
            <a:endParaRPr lang="en-CO" sz="9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320453" y="17000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 descr="CleanMyMac 3: vuelve a poner en forma tu Mac">
            <a:extLst>
              <a:ext uri="{FF2B5EF4-FFF2-40B4-BE49-F238E27FC236}">
                <a16:creationId xmlns:a16="http://schemas.microsoft.com/office/drawing/2014/main" id="{113C40F9-E138-AB40-9F6F-93CEE0132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02" y="741551"/>
            <a:ext cx="1298809" cy="12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yDesk en Ubuntu, Debian. uGeek Blog">
            <a:extLst>
              <a:ext uri="{FF2B5EF4-FFF2-40B4-BE49-F238E27FC236}">
                <a16:creationId xmlns:a16="http://schemas.microsoft.com/office/drawing/2014/main" id="{F73A9169-24E4-3B43-AF82-8D1730F1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68" y="882836"/>
            <a:ext cx="1711423" cy="8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ney+ - Wikipedia, la enciclopedia libre">
            <a:extLst>
              <a:ext uri="{FF2B5EF4-FFF2-40B4-BE49-F238E27FC236}">
                <a16:creationId xmlns:a16="http://schemas.microsoft.com/office/drawing/2014/main" id="{A357F5D5-3007-FC41-B698-150C5144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75" y="880728"/>
            <a:ext cx="1590395" cy="8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oogle Shape;143;p35">
            <a:extLst>
              <a:ext uri="{FF2B5EF4-FFF2-40B4-BE49-F238E27FC236}">
                <a16:creationId xmlns:a16="http://schemas.microsoft.com/office/drawing/2014/main" id="{462F9051-3628-2241-AD5E-668EFDD89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81245"/>
              </p:ext>
            </p:extLst>
          </p:nvPr>
        </p:nvGraphicFramePr>
        <p:xfrm>
          <a:off x="2512054" y="797603"/>
          <a:ext cx="5429250" cy="3058780"/>
        </p:xfrm>
        <a:graphic>
          <a:graphicData uri="http://schemas.openxmlformats.org/drawingml/2006/table">
            <a:tbl>
              <a:tblPr>
                <a:noFill/>
                <a:tableStyleId>{379E0828-B773-4CFD-B322-D0540FC88FDD}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7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Clean My Mac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Anydesk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Disney Plus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934D6A-AD0C-714A-BE50-C72AE1E8166C}"/>
              </a:ext>
            </a:extLst>
          </p:cNvPr>
          <p:cNvSpPr txBox="1"/>
          <p:nvPr/>
        </p:nvSpPr>
        <p:spPr>
          <a:xfrm>
            <a:off x="4360304" y="2384759"/>
            <a:ext cx="1695850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80, 443, 6568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D02F1-976B-954A-8CEA-6ABE11DAAB35}"/>
              </a:ext>
            </a:extLst>
          </p:cNvPr>
          <p:cNvSpPr txBox="1"/>
          <p:nvPr/>
        </p:nvSpPr>
        <p:spPr>
          <a:xfrm>
            <a:off x="2588254" y="2384759"/>
            <a:ext cx="1695850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65535</a:t>
            </a:r>
            <a:endParaRPr lang="en-US" sz="1300" b="1" i="1" dirty="0">
              <a:solidFill>
                <a:srgbClr val="434343"/>
              </a:solidFill>
              <a:latin typeface="Calibri" panose="020F0502020204030204" pitchFamily="34" charset="0"/>
              <a:ea typeface="Rajdhani"/>
              <a:cs typeface="Calibri" panose="020F0502020204030204" pitchFamily="34" charset="0"/>
              <a:sym typeface="Rajdhan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E6566-FA40-E64D-B7A5-3F3EBF5EB493}"/>
              </a:ext>
            </a:extLst>
          </p:cNvPr>
          <p:cNvSpPr txBox="1"/>
          <p:nvPr/>
        </p:nvSpPr>
        <p:spPr>
          <a:xfrm>
            <a:off x="6156647" y="2384759"/>
            <a:ext cx="1695850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Puertos TPC: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i="1" dirty="0">
                <a:solidFill>
                  <a:srgbClr val="434343"/>
                </a:solidFill>
                <a:latin typeface="Calibri" panose="020F0502020204030204" pitchFamily="34" charset="0"/>
                <a:ea typeface="Rajdhani"/>
                <a:cs typeface="Calibri" panose="020F0502020204030204" pitchFamily="34" charset="0"/>
                <a:sym typeface="Rajdhani"/>
              </a:rPr>
              <a:t>80, 443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358</Words>
  <Application>Microsoft Macintosh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Rajdhani</vt:lpstr>
      <vt:lpstr>Open Sans Light</vt:lpstr>
      <vt:lpstr>Open Sans</vt:lpstr>
      <vt:lpstr>Calibri</vt:lpstr>
      <vt:lpstr>Arial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Wiston Camilo Castaneda Merino</cp:lastModifiedBy>
  <cp:revision>12</cp:revision>
  <dcterms:modified xsi:type="dcterms:W3CDTF">2021-12-12T21:10:12Z</dcterms:modified>
</cp:coreProperties>
</file>