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6FCE9B-0BF2-4EF1-BF7E-FE747D98D38E}">
  <a:tblStyle styleId="{EE6FCE9B-0BF2-4EF1-BF7E-FE747D98D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e3e76c5244_18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>
            <p:extLst>
              <p:ext uri="{D42A27DB-BD31-4B8C-83A1-F6EECF244321}">
                <p14:modId xmlns:p14="http://schemas.microsoft.com/office/powerpoint/2010/main" val="887585125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{EE6FCE9B-0BF2-4EF1-BF7E-FE747D98D38E}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80, 443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50.000 y 65.535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5222, 5223, 5228 y 524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>
            <p:extLst>
              <p:ext uri="{D42A27DB-BD31-4B8C-83A1-F6EECF244321}">
                <p14:modId xmlns:p14="http://schemas.microsoft.com/office/powerpoint/2010/main" val="1481173857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{EE6FCE9B-0BF2-4EF1-BF7E-FE747D98D38E}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3306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9418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3847207753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{EE6FCE9B-0BF2-4EF1-BF7E-FE747D98D38E}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2222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1723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143,993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20,21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>
            <p:extLst>
              <p:ext uri="{D42A27DB-BD31-4B8C-83A1-F6EECF244321}">
                <p14:modId xmlns:p14="http://schemas.microsoft.com/office/powerpoint/2010/main" val="516039294"/>
              </p:ext>
            </p:extLst>
          </p:nvPr>
        </p:nvGraphicFramePr>
        <p:xfrm>
          <a:off x="897625" y="1561050"/>
          <a:ext cx="7239000" cy="2749300"/>
        </p:xfrm>
        <a:graphic>
          <a:graphicData uri="http://schemas.openxmlformats.org/drawingml/2006/table">
            <a:tbl>
              <a:tblPr>
                <a:noFill/>
                <a:tableStyleId>{EE6FCE9B-0BF2-4EF1-BF7E-FE747D98D38E}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80, 443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443, 3478, 3481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80, 433, 443, 3478, 3479, 5060, 5062, 5222, 6250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1935, 3478-3480, 3659, 10000-10099, 42127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>
            <p:extLst>
              <p:ext uri="{D42A27DB-BD31-4B8C-83A1-F6EECF244321}">
                <p14:modId xmlns:p14="http://schemas.microsoft.com/office/powerpoint/2010/main" val="525141774"/>
              </p:ext>
            </p:extLst>
          </p:nvPr>
        </p:nvGraphicFramePr>
        <p:xfrm>
          <a:off x="897625" y="1561050"/>
          <a:ext cx="7239000" cy="2837660"/>
        </p:xfrm>
        <a:graphic>
          <a:graphicData uri="http://schemas.openxmlformats.org/drawingml/2006/table">
            <a:tbl>
              <a:tblPr>
                <a:noFill/>
                <a:tableStyleId>{EE6FCE9B-0BF2-4EF1-BF7E-FE747D98D38E}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Teams: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9001,     9002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Mobile Transport Protocol: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80,443, 445,3445, 4070</a:t>
                      </a:r>
                      <a:endParaRPr sz="1600" b="1" dirty="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5938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Google: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9100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 Light</vt:lpstr>
      <vt:lpstr>Open Sans</vt:lpstr>
      <vt:lpstr>Open Sans SemiBold</vt:lpstr>
      <vt:lpstr>Rajdhani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1</cp:revision>
  <dcterms:modified xsi:type="dcterms:W3CDTF">2021-12-04T00:22:27Z</dcterms:modified>
</cp:coreProperties>
</file>