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Rajdhani" panose="020B0604020202020204" charset="0"/>
      <p:regular r:id="rId10"/>
      <p:bold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A88B0-8B7A-49F2-BBCF-433077C971C0}">
  <a:tblStyle styleId="{A6EA88B0-8B7A-49F2-BBCF-433077C97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a47238a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a47238a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398918290"/>
              </p:ext>
            </p:extLst>
          </p:nvPr>
        </p:nvGraphicFramePr>
        <p:xfrm>
          <a:off x="618775" y="1190725"/>
          <a:ext cx="7575050" cy="3410675"/>
        </p:xfrm>
        <a:graphic>
          <a:graphicData uri="http://schemas.openxmlformats.org/drawingml/2006/table">
            <a:tbl>
              <a:tblPr>
                <a:noFill/>
                <a:tableStyleId>{A6EA88B0-8B7A-49F2-BBCF-433077C971C0}</a:tableStyleId>
              </a:tblPr>
              <a:tblGrid>
                <a:gridCol w="177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b="0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</a:t>
                      </a:r>
                      <a:endParaRPr sz="1300" b="0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0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" sz="1300" b="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80, 443, 443, 8801, 8802</a:t>
                      </a:r>
                      <a:endParaRPr sz="1300" b="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b="0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</a:t>
                      </a:r>
                      <a:endParaRPr sz="1300" b="0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3478, 3479, 8801 al 8810</a:t>
                      </a:r>
                      <a:endParaRPr sz="1300" b="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443, 6463, </a:t>
                      </a: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6457-6463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6457-6463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19302-19309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 y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443 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/>
                      </a:r>
                      <a:b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53, 443, 5222, 5223, 5228</a:t>
                      </a:r>
                      <a:b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b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53, 3478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50" y="15135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337" y="15607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250" y="15135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325" y="14716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18775" y="322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525571925"/>
              </p:ext>
            </p:extLst>
          </p:nvPr>
        </p:nvGraphicFramePr>
        <p:xfrm>
          <a:off x="897625" y="1561050"/>
          <a:ext cx="7239000" cy="3081500"/>
        </p:xfrm>
        <a:graphic>
          <a:graphicData uri="http://schemas.openxmlformats.org/drawingml/2006/table">
            <a:tbl>
              <a:tblPr>
                <a:noFill/>
                <a:tableStyleId>{A6EA88B0-8B7A-49F2-BBCF-433077C971C0}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i="0" u="none" strike="noStrike" cap="none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3306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sng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9418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601783202"/>
              </p:ext>
            </p:extLst>
          </p:nvPr>
        </p:nvGraphicFramePr>
        <p:xfrm>
          <a:off x="897625" y="1561050"/>
          <a:ext cx="7239000" cy="2837660"/>
        </p:xfrm>
        <a:graphic>
          <a:graphicData uri="http://schemas.openxmlformats.org/drawingml/2006/table">
            <a:tbl>
              <a:tblPr>
                <a:noFill/>
                <a:tableStyleId>{A6EA88B0-8B7A-49F2-BBCF-433077C971C0}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22, 2222, 80,  8080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1723, 47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1194, 500, 4500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995, 993, 587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20, 21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834144546"/>
              </p:ext>
            </p:extLst>
          </p:nvPr>
        </p:nvGraphicFramePr>
        <p:xfrm>
          <a:off x="897625" y="1561050"/>
          <a:ext cx="7239000" cy="3203420"/>
        </p:xfrm>
        <a:graphic>
          <a:graphicData uri="http://schemas.openxmlformats.org/drawingml/2006/table">
            <a:tbl>
              <a:tblPr>
                <a:noFill/>
                <a:tableStyleId>{A6EA88B0-8B7A-49F2-BBCF-433077C971C0}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443, 80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1000-10000, 50000-65000, 16000-26000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3478-3481, 50000-60000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433, 443, 3478, 3479, 5060, 5062, 5222, 6250, 12000-65000</a:t>
                      </a:r>
                      <a:endParaRPr sz="15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1935, 3478-3480, 3659, 10000-10099, 42127 o 80, 443, 3478, 3479, 3480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3074, 3478-3479, 3659, 6000 o 3478, 3479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127838064"/>
              </p:ext>
            </p:extLst>
          </p:nvPr>
        </p:nvGraphicFramePr>
        <p:xfrm>
          <a:off x="871225" y="1564820"/>
          <a:ext cx="7265400" cy="3001370"/>
        </p:xfrm>
        <a:graphic>
          <a:graphicData uri="http://schemas.openxmlformats.org/drawingml/2006/table">
            <a:tbl>
              <a:tblPr>
                <a:noFill/>
                <a:tableStyleId>{A6EA88B0-8B7A-49F2-BBCF-433077C971C0}</a:tableStyleId>
              </a:tblPr>
              <a:tblGrid>
                <a:gridCol w="1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80, 443, 445, 3445, 1400, 3400, 3401, 3500, 4070, 4444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2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136 al 139, 1900, 1901,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2869, 10243, 10280 al 10284, 5353, 6969</a:t>
                      </a:r>
                      <a:endParaRPr sz="1500" b="1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 u="sng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80, 443, 5938</a:t>
                      </a:r>
                      <a:endParaRPr sz="110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600" b="1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5938</a:t>
                      </a:r>
                      <a:endParaRPr sz="110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443, 80, 22, 33001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33001</a:t>
                      </a:r>
                      <a:endParaRPr sz="11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seleccionadas por mí:</a:t>
            </a:r>
            <a:endParaRPr/>
          </a:p>
        </p:txBody>
      </p:sp>
      <p:graphicFrame>
        <p:nvGraphicFramePr>
          <p:cNvPr id="149" name="Google Shape;149;p36"/>
          <p:cNvGraphicFramePr/>
          <p:nvPr>
            <p:extLst>
              <p:ext uri="{D42A27DB-BD31-4B8C-83A1-F6EECF244321}">
                <p14:modId xmlns:p14="http://schemas.microsoft.com/office/powerpoint/2010/main" val="2209377801"/>
              </p:ext>
            </p:extLst>
          </p:nvPr>
        </p:nvGraphicFramePr>
        <p:xfrm>
          <a:off x="811275" y="1236733"/>
          <a:ext cx="7265400" cy="2999075"/>
        </p:xfrm>
        <a:graphic>
          <a:graphicData uri="http://schemas.openxmlformats.org/drawingml/2006/table">
            <a:tbl>
              <a:tblPr>
                <a:noFill/>
                <a:tableStyleId>{A6EA88B0-8B7A-49F2-BBCF-433077C971C0}</a:tableStyleId>
              </a:tblPr>
              <a:tblGrid>
                <a:gridCol w="1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smtClean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STEAM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 smtClean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27031,27036,27037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smtClean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Battle.net </a:t>
                      </a: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(Blizzard)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dirty="0" smtClean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8080,65534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smtClean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Ares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sng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 dirty="0">
                        <a:solidFill>
                          <a:schemeClr val="tx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 smtClean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6881-6889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8" name="Picture 4" descr="https://www.testdevelocidad.es/app/uploads/2016/07/Steam-150x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7" y="1236733"/>
            <a:ext cx="1209742" cy="12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estdevelocidad.es/app/uploads/2016/08/Icono-Are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83" y="1236733"/>
            <a:ext cx="1209742" cy="12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testdevelocidad.es/app/uploads/2016/07/uTorrent-150x1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527" y="1236733"/>
            <a:ext cx="1102417" cy="11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324</Words>
  <Application>Microsoft Office PowerPoint</Application>
  <PresentationFormat>Presentación en pantalla (16:9)</PresentationFormat>
  <Paragraphs>108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a investigar seleccionadas por mí: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 Aspire E14</dc:creator>
  <cp:lastModifiedBy>Acer Aspire E14</cp:lastModifiedBy>
  <cp:revision>3</cp:revision>
  <dcterms:modified xsi:type="dcterms:W3CDTF">2021-12-17T08:50:12Z</dcterms:modified>
</cp:coreProperties>
</file>