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E04787-B36E-4C13-A8F3-E4C91E0C1303}">
  <a:tblStyle styleId="{2DE04787-B36E-4C13-A8F3-E4C91E0C1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618775" y="11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{2DE04787-B36E-4C13-A8F3-E4C91E0C1303}</a:tableStyleId>
              </a:tblPr>
              <a:tblGrid>
                <a:gridCol w="1772825"/>
                <a:gridCol w="1934075"/>
                <a:gridCol w="1934075"/>
                <a:gridCol w="193407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accen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80, 443	</a:t>
                      </a:r>
                      <a:endParaRPr b="1" sz="1600">
                        <a:solidFill>
                          <a:schemeClr val="accen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accen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443, 8801, 8802	</a:t>
                      </a:r>
                      <a:endParaRPr b="1" sz="1600">
                        <a:solidFill>
                          <a:schemeClr val="accen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accen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8801 - 8810</a:t>
                      </a:r>
                      <a:endParaRPr b="1" sz="1600">
                        <a:solidFill>
                          <a:schemeClr val="accen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50.000 y 65.535 </a:t>
                      </a:r>
                      <a:endParaRPr b="1" sz="18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UDP y TCP 443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 </a:t>
                      </a:r>
                      <a:endParaRPr b="1" sz="16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50" y="15135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337" y="15607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250" y="15135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325" y="14716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18775" y="322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{2DE04787-B36E-4C13-A8F3-E4C91E0C1303}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80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{2DE04787-B36E-4C13-A8F3-E4C91E0C1303}</a:tableStyleId>
              </a:tblPr>
              <a:tblGrid>
                <a:gridCol w="1809750"/>
                <a:gridCol w="1809750"/>
                <a:gridCol w="1692250"/>
                <a:gridCol w="19272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</a:t>
                      </a:r>
                      <a:b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1194 </a:t>
                      </a:r>
                      <a:endParaRPr b="1" sz="16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 Cifrado: SSL/TLS</a:t>
                      </a:r>
                      <a:endParaRPr b="1" sz="16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de red 20 y el 21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35175" y="2681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39450" y="9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{2DE04787-B36E-4C13-A8F3-E4C91E0C1303}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8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443, 80</a:t>
                      </a:r>
                      <a:endParaRPr b="1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443 </a:t>
                      </a:r>
                      <a:endParaRPr b="1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3478-3481</a:t>
                      </a:r>
                      <a:endParaRPr b="1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50000-60000</a:t>
                      </a:r>
                      <a:endParaRPr b="1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12000-65000</a:t>
                      </a:r>
                      <a:endParaRPr b="1" sz="18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1935, 3478-3480, 3659, 10000-10099, 42127. UDP: 3074, 3478-3479, 3659, 6000</a:t>
                      </a:r>
                      <a:endParaRPr b="1" sz="18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{2DE04787-B36E-4C13-A8F3-E4C91E0C1303}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1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b="1" sz="16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202124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y UDP: 5938</a:t>
                      </a:r>
                      <a:endParaRPr b="1" sz="2000">
                        <a:solidFill>
                          <a:srgbClr val="202124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