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DCACD3-902B-4310-9696-5CAE5CB09836}">
  <a:tblStyle styleId="{B5DCACD3-902B-4310-9696-5CAE5CB09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194"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507301984"/>
              </p:ext>
            </p:extLst>
          </p:nvPr>
        </p:nvGraphicFramePr>
        <p:xfrm>
          <a:off x="952500" y="1809750"/>
          <a:ext cx="7239000" cy="1584840"/>
        </p:xfrm>
        <a:graphic>
          <a:graphicData uri="http://schemas.openxmlformats.org/drawingml/2006/table">
            <a:tbl>
              <a:tblPr>
                <a:noFill/>
                <a:tableStyleId>{B5DCACD3-902B-4310-9696-5CAE5CB09836}</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a:solidFill>
                            <a:srgbClr val="000000"/>
                          </a:solidFill>
                          <a:effectLst/>
                          <a:latin typeface="Arial"/>
                          <a:ea typeface="Arial"/>
                          <a:cs typeface="Arial"/>
                          <a:sym typeface="Arial"/>
                        </a:rPr>
                        <a:t>H310m-e</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err="1">
                          <a:solidFill>
                            <a:srgbClr val="000000"/>
                          </a:solidFill>
                          <a:effectLst/>
                          <a:latin typeface="Arial"/>
                          <a:ea typeface="Arial"/>
                          <a:cs typeface="Arial"/>
                          <a:sym typeface="Arial"/>
                        </a:rPr>
                        <a:t>Ram</a:t>
                      </a:r>
                      <a:r>
                        <a:rPr lang="es-ES" sz="1400" b="0" i="0" u="none" strike="noStrike" cap="none" dirty="0">
                          <a:solidFill>
                            <a:srgbClr val="000000"/>
                          </a:solidFill>
                          <a:effectLst/>
                          <a:latin typeface="Arial"/>
                          <a:ea typeface="Arial"/>
                          <a:cs typeface="Arial"/>
                          <a:sym typeface="Arial"/>
                        </a:rPr>
                        <a:t> </a:t>
                      </a:r>
                      <a:r>
                        <a:rPr lang="es-ES" sz="1400" b="0" i="0" u="none" strike="noStrike" cap="none" dirty="0" err="1">
                          <a:solidFill>
                            <a:srgbClr val="000000"/>
                          </a:solidFill>
                          <a:effectLst/>
                          <a:latin typeface="Arial"/>
                          <a:ea typeface="Arial"/>
                          <a:cs typeface="Arial"/>
                          <a:sym typeface="Arial"/>
                        </a:rPr>
                        <a:t>Aconcawa</a:t>
                      </a:r>
                      <a:r>
                        <a:rPr lang="es-ES" sz="1400" b="0" i="0" u="none" strike="noStrike" cap="none" dirty="0">
                          <a:solidFill>
                            <a:srgbClr val="000000"/>
                          </a:solidFill>
                          <a:effectLst/>
                          <a:latin typeface="Arial"/>
                          <a:ea typeface="Arial"/>
                          <a:cs typeface="Arial"/>
                          <a:sym typeface="Arial"/>
                        </a:rPr>
                        <a:t> 4gb Ddr4 x 2 Velocidad: 2666 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t>Toshiba MQ01ABF</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1172720713"/>
              </p:ext>
            </p:extLst>
          </p:nvPr>
        </p:nvGraphicFramePr>
        <p:xfrm>
          <a:off x="952500" y="1809750"/>
          <a:ext cx="7239000" cy="1584840"/>
        </p:xfrm>
        <a:graphic>
          <a:graphicData uri="http://schemas.openxmlformats.org/drawingml/2006/table">
            <a:tbl>
              <a:tblPr>
                <a:noFill/>
                <a:tableStyleId>{B5DCACD3-902B-4310-9696-5CAE5CB09836}</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Prime A320M-K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Memoria ram</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err="1">
                          <a:solidFill>
                            <a:srgbClr val="000000"/>
                          </a:solidFill>
                          <a:effectLst/>
                          <a:latin typeface="Arial"/>
                          <a:ea typeface="Arial"/>
                          <a:cs typeface="Arial"/>
                          <a:sym typeface="Arial"/>
                        </a:rPr>
                        <a:t>Ram</a:t>
                      </a:r>
                      <a:r>
                        <a:rPr lang="es-ES" sz="1400" b="0" i="0" u="none" strike="noStrike" cap="none" dirty="0">
                          <a:solidFill>
                            <a:srgbClr val="000000"/>
                          </a:solidFill>
                          <a:effectLst/>
                          <a:latin typeface="Arial"/>
                          <a:ea typeface="Arial"/>
                          <a:cs typeface="Arial"/>
                          <a:sym typeface="Arial"/>
                        </a:rPr>
                        <a:t> </a:t>
                      </a:r>
                      <a:r>
                        <a:rPr lang="es-ES" sz="1400" b="0" i="0" u="none" strike="noStrike" cap="none" dirty="0" err="1">
                          <a:solidFill>
                            <a:srgbClr val="000000"/>
                          </a:solidFill>
                          <a:effectLst/>
                          <a:latin typeface="Arial"/>
                          <a:ea typeface="Arial"/>
                          <a:cs typeface="Arial"/>
                          <a:sym typeface="Arial"/>
                        </a:rPr>
                        <a:t>Aconcawa</a:t>
                      </a:r>
                      <a:r>
                        <a:rPr lang="es-ES" sz="1400" b="0" i="0" u="none" strike="noStrike" cap="none" dirty="0">
                          <a:solidFill>
                            <a:srgbClr val="000000"/>
                          </a:solidFill>
                          <a:effectLst/>
                          <a:latin typeface="Arial"/>
                          <a:ea typeface="Arial"/>
                          <a:cs typeface="Arial"/>
                          <a:sym typeface="Arial"/>
                        </a:rPr>
                        <a:t> 4gb Ddr4 x 2 Velocidad: 2666 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t>Toshiba MQ01ABF</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1620597125"/>
              </p:ext>
            </p:extLst>
          </p:nvPr>
        </p:nvGraphicFramePr>
        <p:xfrm>
          <a:off x="952500" y="2114550"/>
          <a:ext cx="7239000" cy="1584840"/>
        </p:xfrm>
        <a:graphic>
          <a:graphicData uri="http://schemas.openxmlformats.org/drawingml/2006/table">
            <a:tbl>
              <a:tblPr>
                <a:noFill/>
                <a:tableStyleId>{B5DCACD3-902B-4310-9696-5CAE5CB09836}</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Intel i3 10° generación</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H410 H V3</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0" i="0" u="none" strike="noStrike" cap="none" dirty="0" err="1">
                          <a:solidFill>
                            <a:srgbClr val="000000"/>
                          </a:solidFill>
                          <a:effectLst/>
                          <a:latin typeface="Arial"/>
                          <a:ea typeface="Arial"/>
                          <a:cs typeface="Arial"/>
                          <a:sym typeface="Arial"/>
                        </a:rPr>
                        <a:t>Ram</a:t>
                      </a:r>
                      <a:r>
                        <a:rPr lang="es-ES" sz="1400" b="0" i="0" u="none" strike="noStrike" cap="none" dirty="0">
                          <a:solidFill>
                            <a:srgbClr val="000000"/>
                          </a:solidFill>
                          <a:effectLst/>
                          <a:latin typeface="Arial"/>
                          <a:ea typeface="Arial"/>
                          <a:cs typeface="Arial"/>
                          <a:sym typeface="Arial"/>
                        </a:rPr>
                        <a:t> </a:t>
                      </a:r>
                      <a:r>
                        <a:rPr lang="es-ES" sz="1400" b="0" i="0" u="none" strike="noStrike" cap="none" dirty="0" err="1">
                          <a:solidFill>
                            <a:srgbClr val="000000"/>
                          </a:solidFill>
                          <a:effectLst/>
                          <a:latin typeface="Arial"/>
                          <a:ea typeface="Arial"/>
                          <a:cs typeface="Arial"/>
                          <a:sym typeface="Arial"/>
                        </a:rPr>
                        <a:t>Aconcawa</a:t>
                      </a:r>
                      <a:r>
                        <a:rPr lang="es-ES" sz="1400" b="0" i="0" u="none" strike="noStrike" cap="none" dirty="0">
                          <a:solidFill>
                            <a:srgbClr val="000000"/>
                          </a:solidFill>
                          <a:effectLst/>
                          <a:latin typeface="Arial"/>
                          <a:ea typeface="Arial"/>
                          <a:cs typeface="Arial"/>
                          <a:sym typeface="Arial"/>
                        </a:rPr>
                        <a:t> 4gb Ddr4 x 2 Velocidad: 2666 MHz</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Disco WD 1 Tb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081545925"/>
              </p:ext>
            </p:extLst>
          </p:nvPr>
        </p:nvGraphicFramePr>
        <p:xfrm>
          <a:off x="952500" y="1809750"/>
          <a:ext cx="7239000" cy="2100365"/>
        </p:xfrm>
        <a:graphic>
          <a:graphicData uri="http://schemas.openxmlformats.org/drawingml/2006/table">
            <a:tbl>
              <a:tblPr>
                <a:noFill/>
                <a:tableStyleId>{B5DCACD3-902B-4310-9696-5CAE5CB09836}</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Intel Core I5-10400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Gigabyte H410m H V3</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Hyperx Fury DDR4 8GB 2666 MHz x 2</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S" dirty="0">
                          <a:latin typeface="Open Sans"/>
                          <a:ea typeface="Open Sans"/>
                          <a:cs typeface="Open Sans"/>
                          <a:sym typeface="Open Sans"/>
                        </a:rPr>
                        <a:t>Disco SSD Kingston 480 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505843349"/>
              </p:ext>
            </p:extLst>
          </p:nvPr>
        </p:nvGraphicFramePr>
        <p:xfrm>
          <a:off x="952500" y="1809750"/>
          <a:ext cx="7239000" cy="1981050"/>
        </p:xfrm>
        <a:graphic>
          <a:graphicData uri="http://schemas.openxmlformats.org/drawingml/2006/table">
            <a:tbl>
              <a:tblPr>
                <a:noFill/>
                <a:tableStyleId>{B5DCACD3-902B-4310-9696-5CAE5CB09836}</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AMD Ryzen 5 2400g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latin typeface="Open Sans"/>
                          <a:ea typeface="Open Sans"/>
                          <a:cs typeface="Open Sans"/>
                          <a:sym typeface="Open Sans"/>
                        </a:rPr>
                        <a:t>Hyperx Fury DDR4 8GB 3000 MHz x 2</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latin typeface="Open Sans"/>
                          <a:ea typeface="Open Sans"/>
                          <a:cs typeface="Open Sans"/>
                          <a:sym typeface="Open Sans"/>
                        </a:rPr>
                        <a:t>Disco SSD WD 480 GB BLUE</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Gtx 1050 Asus </a:t>
                      </a:r>
                      <a:r>
                        <a:rPr lang="es-ES" dirty="0" err="1">
                          <a:latin typeface="Open Sans"/>
                          <a:ea typeface="Open Sans"/>
                          <a:cs typeface="Open Sans"/>
                          <a:sym typeface="Open Sans"/>
                        </a:rPr>
                        <a:t>Strix</a:t>
                      </a:r>
                      <a:r>
                        <a:rPr lang="es-ES" dirty="0">
                          <a:latin typeface="Open Sans"/>
                          <a:ea typeface="Open Sans"/>
                          <a:cs typeface="Open Sans"/>
                          <a:sym typeface="Open Sans"/>
                        </a:rPr>
                        <a:t> 4 GB DDR4</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243547050"/>
              </p:ext>
            </p:extLst>
          </p:nvPr>
        </p:nvGraphicFramePr>
        <p:xfrm>
          <a:off x="952500" y="2114550"/>
          <a:ext cx="7239000" cy="1981050"/>
        </p:xfrm>
        <a:graphic>
          <a:graphicData uri="http://schemas.openxmlformats.org/drawingml/2006/table">
            <a:tbl>
              <a:tblPr>
                <a:noFill/>
                <a:tableStyleId>{B5DCACD3-902B-4310-9696-5CAE5CB09836}</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AMD Ryzen 5 3400g </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t>Asus </a:t>
                      </a:r>
                      <a:r>
                        <a:rPr lang="es-ES" dirty="0" err="1"/>
                        <a:t>Tuf</a:t>
                      </a:r>
                      <a:r>
                        <a:rPr lang="es-ES" dirty="0"/>
                        <a:t> </a:t>
                      </a:r>
                      <a:r>
                        <a:rPr lang="es-ES" dirty="0" err="1"/>
                        <a:t>Gaming</a:t>
                      </a:r>
                      <a:r>
                        <a:rPr lang="es-ES" dirty="0"/>
                        <a:t> B550m-plus</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latin typeface="Open Sans"/>
                          <a:ea typeface="Open Sans"/>
                          <a:cs typeface="Open Sans"/>
                          <a:sym typeface="Open Sans"/>
                        </a:rPr>
                        <a:t>Hyperx Fury DDR4 8GB 3000 MHz x 2</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a:latin typeface="Open Sans"/>
                          <a:ea typeface="Open Sans"/>
                          <a:cs typeface="Open Sans"/>
                          <a:sym typeface="Open Sans"/>
                        </a:rPr>
                        <a:t>Disco SSD WD 480 GB BLUE</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t>Gtx 1050 MSI 4 GB TI </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805954291"/>
              </p:ext>
            </p:extLst>
          </p:nvPr>
        </p:nvGraphicFramePr>
        <p:xfrm>
          <a:off x="952500" y="1809750"/>
          <a:ext cx="7239000" cy="2081565"/>
        </p:xfrm>
        <a:graphic>
          <a:graphicData uri="http://schemas.openxmlformats.org/drawingml/2006/table">
            <a:tbl>
              <a:tblPr>
                <a:noFill/>
                <a:tableStyleId>{B5DCACD3-902B-4310-9696-5CAE5CB09836}</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Asus </a:t>
                      </a:r>
                      <a:r>
                        <a:rPr lang="es-ES" dirty="0" err="1">
                          <a:latin typeface="Open Sans"/>
                          <a:ea typeface="Open Sans"/>
                          <a:cs typeface="Open Sans"/>
                          <a:sym typeface="Open Sans"/>
                        </a:rPr>
                        <a:t>Rog</a:t>
                      </a:r>
                      <a:r>
                        <a:rPr lang="es-ES" dirty="0">
                          <a:latin typeface="Open Sans"/>
                          <a:ea typeface="Open Sans"/>
                          <a:cs typeface="Open Sans"/>
                          <a:sym typeface="Open Sans"/>
                        </a:rPr>
                        <a:t> </a:t>
                      </a:r>
                      <a:r>
                        <a:rPr lang="es-ES" dirty="0" err="1">
                          <a:latin typeface="Open Sans"/>
                          <a:ea typeface="Open Sans"/>
                          <a:cs typeface="Open Sans"/>
                          <a:sym typeface="Open Sans"/>
                        </a:rPr>
                        <a:t>Strix</a:t>
                      </a:r>
                      <a:r>
                        <a:rPr lang="es-ES" dirty="0">
                          <a:latin typeface="Open Sans"/>
                          <a:ea typeface="Open Sans"/>
                          <a:cs typeface="Open Sans"/>
                          <a:sym typeface="Open Sans"/>
                        </a:rPr>
                        <a:t> z590-e</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err="1">
                          <a:latin typeface="Open Sans"/>
                          <a:ea typeface="Open Sans"/>
                          <a:cs typeface="Open Sans"/>
                          <a:sym typeface="Open Sans"/>
                        </a:rPr>
                        <a:t>Corsair</a:t>
                      </a:r>
                      <a:r>
                        <a:rPr lang="es-ES" dirty="0">
                          <a:latin typeface="Open Sans"/>
                          <a:ea typeface="Open Sans"/>
                          <a:cs typeface="Open Sans"/>
                          <a:sym typeface="Open Sans"/>
                        </a:rPr>
                        <a:t> </a:t>
                      </a:r>
                      <a:r>
                        <a:rPr lang="es-ES" dirty="0" err="1">
                          <a:latin typeface="Open Sans"/>
                          <a:ea typeface="Open Sans"/>
                          <a:cs typeface="Open Sans"/>
                          <a:sym typeface="Open Sans"/>
                        </a:rPr>
                        <a:t>Vengeance</a:t>
                      </a:r>
                      <a:r>
                        <a:rPr lang="es-ES" dirty="0">
                          <a:latin typeface="Open Sans"/>
                          <a:ea typeface="Open Sans"/>
                          <a:cs typeface="Open Sans"/>
                          <a:sym typeface="Open Sans"/>
                        </a:rPr>
                        <a:t> RGB 16GB x 2 3000 MHz</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dirty="0">
                          <a:latin typeface="Open Sans"/>
                          <a:ea typeface="Open Sans"/>
                          <a:cs typeface="Open Sans"/>
                          <a:sym typeface="Open Sans"/>
                        </a:rPr>
                        <a:t>Memoria secundaria</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Disco M.2 Samsung 970 Evo Plus 1 Tb</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err="1">
                          <a:latin typeface="Open Sans"/>
                          <a:ea typeface="Open Sans"/>
                          <a:cs typeface="Open Sans"/>
                          <a:sym typeface="Open Sans"/>
                        </a:rPr>
                        <a:t>Rtx</a:t>
                      </a:r>
                      <a:r>
                        <a:rPr lang="es-ES" dirty="0">
                          <a:latin typeface="Open Sans"/>
                          <a:ea typeface="Open Sans"/>
                          <a:cs typeface="Open Sans"/>
                          <a:sym typeface="Open Sans"/>
                        </a:rPr>
                        <a:t> 3080 TI Asus </a:t>
                      </a:r>
                      <a:r>
                        <a:rPr lang="es-ES" dirty="0" err="1">
                          <a:latin typeface="Open Sans"/>
                          <a:ea typeface="Open Sans"/>
                          <a:cs typeface="Open Sans"/>
                          <a:sym typeface="Open Sans"/>
                        </a:rPr>
                        <a:t>strix</a:t>
                      </a:r>
                      <a:r>
                        <a:rPr lang="es-ES" dirty="0">
                          <a:latin typeface="Open Sans"/>
                          <a:ea typeface="Open Sans"/>
                          <a:cs typeface="Open Sans"/>
                          <a:sym typeface="Open Sans"/>
                        </a:rPr>
                        <a:t> 12 GB</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296002341"/>
              </p:ext>
            </p:extLst>
          </p:nvPr>
        </p:nvGraphicFramePr>
        <p:xfrm>
          <a:off x="952500" y="1809750"/>
          <a:ext cx="7239000" cy="2194410"/>
        </p:xfrm>
        <a:graphic>
          <a:graphicData uri="http://schemas.openxmlformats.org/drawingml/2006/table">
            <a:tbl>
              <a:tblPr>
                <a:noFill/>
                <a:tableStyleId>{B5DCACD3-902B-4310-9696-5CAE5CB09836}</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sz="1400" b="0" i="0" u="none" strike="noStrike" cap="none" dirty="0">
                          <a:solidFill>
                            <a:srgbClr val="000000"/>
                          </a:solidFill>
                          <a:effectLst/>
                          <a:latin typeface="Arial"/>
                          <a:ea typeface="Arial"/>
                          <a:cs typeface="Arial"/>
                          <a:sym typeface="Arial"/>
                        </a:rPr>
                        <a:t>ROG STRIX B450-F </a:t>
                      </a:r>
                      <a:r>
                        <a:rPr lang="es-ES" sz="1400" b="0" i="0" u="none" strike="noStrike" cap="none" dirty="0" err="1">
                          <a:solidFill>
                            <a:srgbClr val="000000"/>
                          </a:solidFill>
                          <a:effectLst/>
                          <a:latin typeface="Arial"/>
                          <a:ea typeface="Arial"/>
                          <a:cs typeface="Arial"/>
                          <a:sym typeface="Arial"/>
                        </a:rPr>
                        <a:t>Gaming</a:t>
                      </a:r>
                      <a:r>
                        <a:rPr lang="es-ES" sz="1400" b="0" i="0" u="none" strike="noStrike" cap="none" dirty="0">
                          <a:solidFill>
                            <a:srgbClr val="000000"/>
                          </a:solidFill>
                          <a:effectLst/>
                          <a:latin typeface="Arial"/>
                          <a:ea typeface="Arial"/>
                          <a:cs typeface="Arial"/>
                          <a:sym typeface="Arial"/>
                        </a:rPr>
                        <a:t> II</a:t>
                      </a: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latin typeface="Open Sans"/>
                          <a:ea typeface="Open Sans"/>
                          <a:cs typeface="Open Sans"/>
                          <a:sym typeface="Open Sans"/>
                        </a:rPr>
                        <a:t>Corsair</a:t>
                      </a:r>
                      <a:r>
                        <a:rPr lang="es-ES" dirty="0">
                          <a:latin typeface="Open Sans"/>
                          <a:ea typeface="Open Sans"/>
                          <a:cs typeface="Open Sans"/>
                          <a:sym typeface="Open Sans"/>
                        </a:rPr>
                        <a:t> </a:t>
                      </a:r>
                      <a:r>
                        <a:rPr lang="es-ES" dirty="0" err="1">
                          <a:latin typeface="Open Sans"/>
                          <a:ea typeface="Open Sans"/>
                          <a:cs typeface="Open Sans"/>
                          <a:sym typeface="Open Sans"/>
                        </a:rPr>
                        <a:t>Vengeance</a:t>
                      </a:r>
                      <a:r>
                        <a:rPr lang="es-ES" dirty="0">
                          <a:latin typeface="Open Sans"/>
                          <a:ea typeface="Open Sans"/>
                          <a:cs typeface="Open Sans"/>
                          <a:sym typeface="Open Sans"/>
                        </a:rPr>
                        <a:t> RGB 16GB x 4 3000 MHz</a:t>
                      </a:r>
                    </a:p>
                    <a:p>
                      <a:pPr marL="0" lvl="0" indent="0" algn="l" rtl="0">
                        <a:spcBef>
                          <a:spcPts val="0"/>
                        </a:spcBef>
                        <a:spcAft>
                          <a:spcPts val="0"/>
                        </a:spcAft>
                        <a:buNone/>
                      </a:pP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a:latin typeface="Open Sans"/>
                          <a:ea typeface="Open Sans"/>
                          <a:cs typeface="Open Sans"/>
                          <a:sym typeface="Open Sans"/>
                        </a:rPr>
                        <a:t>Disco M.2 Samsung 970 Evo Plus 1 Tb</a:t>
                      </a: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dirty="0" err="1">
                          <a:latin typeface="Open Sans"/>
                          <a:ea typeface="Open Sans"/>
                          <a:cs typeface="Open Sans"/>
                          <a:sym typeface="Open Sans"/>
                        </a:rPr>
                        <a:t>Rtx</a:t>
                      </a:r>
                      <a:r>
                        <a:rPr lang="es-ES" dirty="0">
                          <a:latin typeface="Open Sans"/>
                          <a:ea typeface="Open Sans"/>
                          <a:cs typeface="Open Sans"/>
                          <a:sym typeface="Open Sans"/>
                        </a:rPr>
                        <a:t> 3080 TI Asus </a:t>
                      </a:r>
                      <a:r>
                        <a:rPr lang="es-ES" dirty="0" err="1">
                          <a:latin typeface="Open Sans"/>
                          <a:ea typeface="Open Sans"/>
                          <a:cs typeface="Open Sans"/>
                          <a:sym typeface="Open Sans"/>
                        </a:rPr>
                        <a:t>strix</a:t>
                      </a:r>
                      <a:r>
                        <a:rPr lang="es-ES" dirty="0">
                          <a:latin typeface="Open Sans"/>
                          <a:ea typeface="Open Sans"/>
                          <a:cs typeface="Open Sans"/>
                          <a:sym typeface="Open Sans"/>
                        </a:rPr>
                        <a:t> 12 GB</a:t>
                      </a: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4179017986"/>
              </p:ext>
            </p:extLst>
          </p:nvPr>
        </p:nvGraphicFramePr>
        <p:xfrm>
          <a:off x="952500" y="2114550"/>
          <a:ext cx="7239000" cy="1981050"/>
        </p:xfrm>
        <a:graphic>
          <a:graphicData uri="http://schemas.openxmlformats.org/drawingml/2006/table">
            <a:tbl>
              <a:tblPr>
                <a:noFill/>
                <a:tableStyleId>{B5DCACD3-902B-4310-9696-5CAE5CB09836}</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AMD Ryzen™ </a:t>
                      </a:r>
                      <a:r>
                        <a:rPr lang="es-ES" dirty="0" err="1">
                          <a:latin typeface="Open Sans"/>
                          <a:ea typeface="Open Sans"/>
                          <a:cs typeface="Open Sans"/>
                          <a:sym typeface="Open Sans"/>
                        </a:rPr>
                        <a:t>Threadripper</a:t>
                      </a:r>
                      <a:r>
                        <a:rPr lang="es-ES" dirty="0">
                          <a:latin typeface="Open Sans"/>
                          <a:ea typeface="Open Sans"/>
                          <a:cs typeface="Open Sans"/>
                          <a:sym typeface="Open Sans"/>
                        </a:rPr>
                        <a:t>™ 3990X</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sz="1400" b="0" i="0" u="none" strike="noStrike" cap="none" dirty="0">
                          <a:solidFill>
                            <a:srgbClr val="000000"/>
                          </a:solidFill>
                          <a:effectLst/>
                          <a:latin typeface="Arial"/>
                          <a:ea typeface="Arial"/>
                          <a:cs typeface="Arial"/>
                          <a:sym typeface="Arial"/>
                        </a:rPr>
                        <a:t>Trident Z Royal Elite DDR4-4266</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sz="1400" b="0" i="0" u="none" strike="noStrike" cap="none" dirty="0">
                          <a:solidFill>
                            <a:srgbClr val="000000"/>
                          </a:solidFill>
                          <a:effectLst/>
                          <a:latin typeface="Arial"/>
                          <a:ea typeface="Arial"/>
                          <a:cs typeface="Arial"/>
                          <a:sym typeface="Arial"/>
                        </a:rPr>
                        <a:t>Trident Z Royal Elite DDR4-4266 16 GB x 4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ES" dirty="0" err="1">
                          <a:latin typeface="Open Sans"/>
                          <a:ea typeface="Open Sans"/>
                          <a:cs typeface="Open Sans"/>
                          <a:sym typeface="Open Sans"/>
                        </a:rPr>
                        <a:t>Nvme</a:t>
                      </a:r>
                      <a:r>
                        <a:rPr lang="es-ES" dirty="0">
                          <a:latin typeface="Open Sans"/>
                          <a:ea typeface="Open Sans"/>
                          <a:cs typeface="Open Sans"/>
                          <a:sym typeface="Open Sans"/>
                        </a:rPr>
                        <a:t> M.2 Samsung 980 Evo Pro 2tb </a:t>
                      </a:r>
                      <a:r>
                        <a:rPr lang="es-ES" dirty="0" err="1">
                          <a:latin typeface="Open Sans"/>
                          <a:ea typeface="Open Sans"/>
                          <a:cs typeface="Open Sans"/>
                          <a:sym typeface="Open Sans"/>
                        </a:rPr>
                        <a:t>Pcie</a:t>
                      </a:r>
                      <a:r>
                        <a:rPr lang="es-ES" dirty="0">
                          <a:latin typeface="Open Sans"/>
                          <a:ea typeface="Open Sans"/>
                          <a:cs typeface="Open Sans"/>
                          <a:sym typeface="Open Sans"/>
                        </a:rPr>
                        <a:t> 4.0 x 2</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S" dirty="0">
                          <a:latin typeface="Open Sans"/>
                          <a:ea typeface="Open Sans"/>
                          <a:cs typeface="Open Sans"/>
                          <a:sym typeface="Open Sans"/>
                        </a:rPr>
                        <a:t> </a:t>
                      </a:r>
                      <a:r>
                        <a:rPr lang="es-ES" dirty="0" err="1">
                          <a:latin typeface="Open Sans"/>
                          <a:ea typeface="Open Sans"/>
                          <a:cs typeface="Open Sans"/>
                          <a:sym typeface="Open Sans"/>
                        </a:rPr>
                        <a:t>Nvdia</a:t>
                      </a:r>
                      <a:r>
                        <a:rPr lang="es-ES" dirty="0">
                          <a:latin typeface="Open Sans"/>
                          <a:ea typeface="Open Sans"/>
                          <a:cs typeface="Open Sans"/>
                          <a:sym typeface="Open Sans"/>
                        </a:rPr>
                        <a:t> Asus </a:t>
                      </a:r>
                      <a:r>
                        <a:rPr lang="es-ES" dirty="0" err="1">
                          <a:latin typeface="Open Sans"/>
                          <a:ea typeface="Open Sans"/>
                          <a:cs typeface="Open Sans"/>
                          <a:sym typeface="Open Sans"/>
                        </a:rPr>
                        <a:t>Rog</a:t>
                      </a:r>
                      <a:r>
                        <a:rPr lang="es-ES" dirty="0">
                          <a:latin typeface="Open Sans"/>
                          <a:ea typeface="Open Sans"/>
                          <a:cs typeface="Open Sans"/>
                          <a:sym typeface="Open Sans"/>
                        </a:rPr>
                        <a:t> </a:t>
                      </a:r>
                      <a:r>
                        <a:rPr lang="es-ES" dirty="0" err="1">
                          <a:latin typeface="Open Sans"/>
                          <a:ea typeface="Open Sans"/>
                          <a:cs typeface="Open Sans"/>
                          <a:sym typeface="Open Sans"/>
                        </a:rPr>
                        <a:t>Strix</a:t>
                      </a:r>
                      <a:r>
                        <a:rPr lang="es-ES" dirty="0">
                          <a:latin typeface="Open Sans"/>
                          <a:ea typeface="Open Sans"/>
                          <a:cs typeface="Open Sans"/>
                          <a:sym typeface="Open Sans"/>
                        </a:rPr>
                        <a:t> 3090 24gb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786</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Federico Galan</cp:lastModifiedBy>
  <cp:revision>2</cp:revision>
  <dcterms:modified xsi:type="dcterms:W3CDTF">2022-06-10T13:38:39Z</dcterms:modified>
</cp:coreProperties>
</file>