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Rajdhani"/>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6P/s368wzc8gZ7CQeqLVRnpAa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F66545-43E2-42A8-A6DC-4588D833D7B2}">
  <a:tblStyle styleId="{8EF66545-43E2-42A8-A6DC-4588D833D7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Rajdhani-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Rajdhani-bold.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3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4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4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3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51"/>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51"/>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3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3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3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3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3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6.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0"/>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H110-HDV HDMI VGA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4GB 2400/2666MHZ DDR4</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 1TB 7200RPM SATA3 TOSHIBA</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MSI A320M-A PRO MAX</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RAM 8GB DDR4</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Western Digital WD5000AAKX 500GB </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3000000" cy="3000000"/>
        </p:xfrm>
        <a:graphic>
          <a:graphicData uri="http://schemas.openxmlformats.org/drawingml/2006/table">
            <a:tbl>
              <a:tblPr>
                <a:noFill/>
                <a:tableStyleId>{8EF66545-43E2-42A8-A6DC-4588D833D7B2}</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Intel I3-10100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Asus Prime B460m-a S1200</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2x 4GB 2933 MHZ DDR4 Adata</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Western Digital WD5000AAKX 500GB</a:t>
                      </a:r>
                      <a:endParaRPr sz="1400" u="none" cap="none" strike="noStrike"/>
                    </a:p>
                  </a:txBody>
                  <a:tcPr marT="91425" marB="91425" marR="91425" marL="91425"/>
                </a:tc>
              </a:tr>
            </a:tbl>
          </a:graphicData>
        </a:graphic>
      </p:graphicFrame>
      <p:sp>
        <p:nvSpPr>
          <p:cNvPr id="172" name="Google Shape;172;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Intel Core i5-10400F</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MSI B560M PRO-VDH 1200</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DDR4 ADATA XPG 8GB 3200MHZ SPECTRIX D50 RGB</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SSD Team 1TB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5600G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MSI A520M-A PRO</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32GB ddr4 2666 KINGSTON FURY BEAST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SSD Team 1tb</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RTX 3050 Evga 8gb</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{8EF66545-43E2-42A8-A6DC-4588D833D7B2}</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Intel I5 11400</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H510M H Socket 1200</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Ddr4 16 Gb 3200 Mhz Rgb Corsair (2x8Gb) Black</a:t>
                      </a:r>
                      <a:endParaRPr sz="1400" u="none" cap="none" strike="noStrike">
                        <a:latin typeface="Open Sans"/>
                        <a:ea typeface="Open Sans"/>
                        <a:cs typeface="Open Sans"/>
                        <a:sym typeface="Open Sans"/>
                      </a:endParaRPr>
                    </a:p>
                  </a:txBody>
                  <a:tcPr marT="91425" marB="91425" marR="91425" marL="91425">
                    <a:solidFill>
                      <a:srgbClr val="EFEFEF"/>
                    </a:solidFill>
                  </a:tcPr>
                </a:tc>
              </a:tr>
              <a:tr h="4405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SSD M2 WD 500 Gb</a:t>
                      </a:r>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Western Digital WD5000AAKX 500GB</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MSI RTX 2060 super</a:t>
                      </a:r>
                      <a:endParaRPr sz="1400" u="none" cap="none" strike="noStrike"/>
                    </a:p>
                  </a:txBody>
                  <a:tcPr marT="91425" marB="91425" marR="91425" marL="91425">
                    <a:solidFill>
                      <a:srgbClr val="EFEFEF"/>
                    </a:solidFill>
                  </a:tcPr>
                </a:tc>
              </a:tr>
            </a:tbl>
          </a:graphicData>
        </a:graphic>
      </p:graphicFrame>
      <p:sp>
        <p:nvSpPr>
          <p:cNvPr id="203" name="Google Shape;203;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t>Core i7-10700</a:t>
                      </a:r>
                      <a:endParaRPr sz="1200" u="none" cap="none" strike="noStrike"/>
                    </a:p>
                  </a:txBody>
                  <a:tcPr marT="91425" marB="91425" marR="91425" marL="91425">
                    <a:solidFill>
                      <a:srgbClr val="EFEFEF"/>
                    </a:solidFill>
                  </a:tcPr>
                </a:tc>
              </a:tr>
              <a:tr h="8486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rgbClr val="666666"/>
                          </a:solidFill>
                          <a:highlight>
                            <a:srgbClr val="FFFFFF"/>
                          </a:highlight>
                        </a:rPr>
                        <a:t>ASUS PRIME B460M-A</a:t>
                      </a:r>
                      <a:endParaRPr sz="1200"/>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lang="es" sz="1200">
                          <a:solidFill>
                            <a:srgbClr val="666666"/>
                          </a:solidFill>
                          <a:highlight>
                            <a:srgbClr val="FFFFFF"/>
                          </a:highlight>
                        </a:rPr>
                        <a:t>DDR4 8GB 2666MHZ Kingston FURY BEAST</a:t>
                      </a:r>
                      <a:endParaRPr i="0" sz="1200" u="none" cap="none" strike="noStrike">
                        <a:solidFill>
                          <a:srgbClr val="000000"/>
                        </a:solidFill>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304800" rtl="0" algn="l">
                        <a:lnSpc>
                          <a:spcPct val="118000"/>
                        </a:lnSpc>
                        <a:spcBef>
                          <a:spcPts val="3000"/>
                        </a:spcBef>
                        <a:spcAft>
                          <a:spcPts val="0"/>
                        </a:spcAft>
                        <a:buNone/>
                      </a:pPr>
                      <a:r>
                        <a:rPr lang="es" sz="1200">
                          <a:highlight>
                            <a:srgbClr val="FFFFFF"/>
                          </a:highlight>
                        </a:rPr>
                        <a:t>Western Digital WD20EZAZ 2TB azul</a:t>
                      </a:r>
                      <a:endParaRPr sz="1200">
                        <a:highlight>
                          <a:srgbClr val="FFFFFF"/>
                        </a:highlight>
                      </a:endParaRPr>
                    </a:p>
                    <a:p>
                      <a:pPr indent="0" lvl="0" marL="0" marR="0" rtl="0" algn="l">
                        <a:lnSpc>
                          <a:spcPct val="100000"/>
                        </a:lnSpc>
                        <a:spcBef>
                          <a:spcPts val="600"/>
                        </a:spcBef>
                        <a:spcAft>
                          <a:spcPts val="0"/>
                        </a:spcAft>
                        <a:buClr>
                          <a:srgbClr val="000000"/>
                        </a:buClr>
                        <a:buSzPts val="1400"/>
                        <a:buFont typeface="Arial"/>
                        <a:buNone/>
                      </a:pPr>
                      <a:r>
                        <a:t/>
                      </a:r>
                      <a:endParaRPr sz="1200"/>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i="0" lang="es" sz="1200" u="none" cap="none" strike="noStrike">
                          <a:solidFill>
                            <a:srgbClr val="000000"/>
                          </a:solidFill>
                        </a:rPr>
                        <a:t>Zotac RTX 3080 10Gb</a:t>
                      </a:r>
                      <a:endParaRPr sz="1200"/>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4" name="Google Shape;224;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5" name="Google Shape;225;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6" name="Google Shape;226;p19"/>
          <p:cNvGraphicFramePr/>
          <p:nvPr/>
        </p:nvGraphicFramePr>
        <p:xfrm>
          <a:off x="952500" y="1809750"/>
          <a:ext cx="3000000" cy="3000000"/>
        </p:xfrm>
        <a:graphic>
          <a:graphicData uri="http://schemas.openxmlformats.org/drawingml/2006/table">
            <a:tbl>
              <a:tblPr>
                <a:noFill/>
                <a:tableStyleId>{8EF66545-43E2-42A8-A6DC-4588D833D7B2}</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Mother B450M</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Memoria RAM 16gb DDR4</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Disco Solido SSD 480gb</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Geforce RTX 3070 de 8gb </a:t>
                      </a:r>
                      <a:endParaRPr sz="1400" u="none" cap="none" strike="noStrike"/>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2" name="Google Shape;232;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3" name="Google Shape;233;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4" name="Google Shape;234;p20"/>
          <p:cNvGraphicFramePr/>
          <p:nvPr/>
        </p:nvGraphicFramePr>
        <p:xfrm>
          <a:off x="952500" y="2114550"/>
          <a:ext cx="3000000" cy="3000000"/>
        </p:xfrm>
        <a:graphic>
          <a:graphicData uri="http://schemas.openxmlformats.org/drawingml/2006/table">
            <a:tbl>
              <a:tblPr>
                <a:noFill/>
                <a:tableStyleId>{8EF66545-43E2-42A8-A6DC-4588D833D7B2}</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Intel i9 12900K</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Z690 DDR4</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2 X MEMORIA DDR4 KINGSTON 16GB 3200MHZ FURY BEAST RGB</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Disco Solido 480GB</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Open Sans"/>
                          <a:ea typeface="Open Sans"/>
                          <a:cs typeface="Open Sans"/>
                          <a:sym typeface="Open Sans"/>
                        </a:rPr>
                        <a:t>MSI RTX</a:t>
                      </a:r>
                      <a:r>
                        <a:rPr b="0" i="0" lang="es" sz="1400" u="none" cap="none" strike="noStrike">
                          <a:solidFill>
                            <a:srgbClr val="000000"/>
                          </a:solidFill>
                          <a:latin typeface="Open Sans"/>
                          <a:ea typeface="Open Sans"/>
                          <a:cs typeface="Open Sans"/>
                          <a:sym typeface="Open Sans"/>
                        </a:rPr>
                        <a:t> 3090 TI </a:t>
                      </a:r>
                      <a:r>
                        <a:rPr b="0" i="0" lang="es" sz="1400" u="none" cap="none" strike="noStrike">
                          <a:solidFill>
                            <a:srgbClr val="000000"/>
                          </a:solidFill>
                          <a:latin typeface="Open Sans"/>
                          <a:ea typeface="Open Sans"/>
                          <a:cs typeface="Open Sans"/>
                          <a:sym typeface="Open Sans"/>
                        </a:rPr>
                        <a:t>Gaming X Trio 24gb</a:t>
                      </a:r>
                      <a:endParaRPr sz="1400" u="none" cap="none" strike="noStrike"/>
                    </a:p>
                  </a:txBody>
                  <a:tcPr marT="91425" marB="91425" marR="91425" marL="91425">
                    <a:solidFill>
                      <a:srgbClr val="EFEFEF"/>
                    </a:solidFill>
                  </a:tcPr>
                </a:tc>
              </a:tr>
            </a:tbl>
          </a:graphicData>
        </a:graphic>
      </p:graphicFrame>
      <p:sp>
        <p:nvSpPr>
          <p:cNvPr id="235" name="Google Shape;235;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39" name="Shape 239"/>
        <p:cNvGrpSpPr/>
        <p:nvPr/>
      </p:nvGrpSpPr>
      <p:grpSpPr>
        <a:xfrm>
          <a:off x="0" y="0"/>
          <a:ext cx="0" cy="0"/>
          <a:chOff x="0" y="0"/>
          <a:chExt cx="0" cy="0"/>
        </a:xfrm>
      </p:grpSpPr>
      <p:sp>
        <p:nvSpPr>
          <p:cNvPr id="240" name="Google Shape;240;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1" name="Google Shape;241;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2" name="Google Shape;242;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48" name="Google Shape;248;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49" name="Google Shape;249;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1" name="Google Shape;251;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