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B3E21-0A35-4815-BE07-1832C42FDD3B}">
  <a:tblStyle styleId="{E6BB3E21-0A35-4815-BE07-1832C42FDD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477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1440582016"/>
              </p:ext>
            </p:extLst>
          </p:nvPr>
        </p:nvGraphicFramePr>
        <p:xfrm>
          <a:off x="897625" y="1561050"/>
          <a:ext cx="7239000" cy="2929100"/>
        </p:xfrm>
        <a:graphic>
          <a:graphicData uri="http://schemas.openxmlformats.org/drawingml/2006/table">
            <a:tbl>
              <a:tblPr>
                <a:noFill/>
                <a:tableStyleId>{E6BB3E21-0A35-4815-BE07-1832C42FDD3B}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80 - 443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443 – 6463 - 6457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TCP: 5222, 5223, 5228 y 524.</a:t>
                      </a:r>
                    </a:p>
                    <a:p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UDP: 3478.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2076048356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{E6BB3E21-0A35-4815-BE07-1832C42FDD3B}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               3306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9418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443 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651" y="129176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249834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7814" y="1312566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8456" y="135061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18974" y="313469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2781365354"/>
              </p:ext>
            </p:extLst>
          </p:nvPr>
        </p:nvGraphicFramePr>
        <p:xfrm>
          <a:off x="952500" y="941069"/>
          <a:ext cx="7239000" cy="3498802"/>
        </p:xfrm>
        <a:graphic>
          <a:graphicData uri="http://schemas.openxmlformats.org/drawingml/2006/table">
            <a:tbl>
              <a:tblPr>
                <a:noFill/>
                <a:tableStyleId>{E6BB3E21-0A35-4815-BE07-1832C42FDD3B}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52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8080 -  80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51820 UDP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1194 UDP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1701 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500 y 1500 UDP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443 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1723 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80/TCP (HTTP)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143/TCP (IMAP), 993/TCP (IMAP seguro)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110/TCP (POP3), 995/TCP (POP3 seguro)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587/TCP (SMTP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21 - 20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1498860214"/>
              </p:ext>
            </p:extLst>
          </p:nvPr>
        </p:nvGraphicFramePr>
        <p:xfrm>
          <a:off x="897625" y="1561050"/>
          <a:ext cx="7239000" cy="3111980"/>
        </p:xfrm>
        <a:graphic>
          <a:graphicData uri="http://schemas.openxmlformats.org/drawingml/2006/table">
            <a:tbl>
              <a:tblPr>
                <a:noFill/>
                <a:tableStyleId>{E6BB3E21-0A35-4815-BE07-1832C42FDD3B}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        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TCP 23419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algn="ctr"/>
                      <a:r>
                        <a:rPr lang="da-DK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443/TCP.</a:t>
                      </a:r>
                    </a:p>
                    <a:p>
                      <a:pPr algn="ctr"/>
                      <a:r>
                        <a:rPr lang="da-DK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3478-3481/UDP.</a:t>
                      </a:r>
                    </a:p>
                    <a:p>
                      <a:pPr algn="ctr"/>
                      <a:r>
                        <a:rPr lang="da-DK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50000-60000/UDP.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80, 433, 443, 3478, 3479, 5060, 5062, 5222, 6250, y 12000-65000.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TCP: 1935, 3478-3480, 3659, 10000-10099, 42127. UDP: 3074, 3478-3479, 3659, 6000.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1807185341"/>
              </p:ext>
            </p:extLst>
          </p:nvPr>
        </p:nvGraphicFramePr>
        <p:xfrm>
          <a:off x="897625" y="1561050"/>
          <a:ext cx="7239000" cy="2804132"/>
        </p:xfrm>
        <a:graphic>
          <a:graphicData uri="http://schemas.openxmlformats.org/drawingml/2006/table">
            <a:tbl>
              <a:tblPr>
                <a:noFill/>
                <a:tableStyleId>{E6BB3E21-0A35-4815-BE07-1832C42FDD3B}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4070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5353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5938 TCP/UDP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443 - 80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9100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CEA40A4-E561-009E-B82A-369FF33D7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745" y="1867823"/>
            <a:ext cx="901636" cy="873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3562907551"/>
              </p:ext>
            </p:extLst>
          </p:nvPr>
        </p:nvGraphicFramePr>
        <p:xfrm>
          <a:off x="964809" y="1483743"/>
          <a:ext cx="3983180" cy="2862652"/>
        </p:xfrm>
        <a:graphic>
          <a:graphicData uri="http://schemas.openxmlformats.org/drawingml/2006/table">
            <a:tbl>
              <a:tblPr>
                <a:noFill/>
                <a:tableStyleId>{E6BB3E21-0A35-4815-BE07-1832C42FDD3B}</a:tableStyleId>
              </a:tblPr>
              <a:tblGrid>
                <a:gridCol w="199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16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09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SQL Server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1433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algn="ctr"/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TCP: 5222, 5223, 5228 y 524.</a:t>
                      </a:r>
                    </a:p>
                    <a:p>
                      <a:pPr algn="ctr"/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UDP: 3478.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D31E380-FB8B-2D13-3D19-45E65D7EB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41" y="1621908"/>
            <a:ext cx="1490663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7CE40D-569A-5BB8-A369-8B19D7FC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906" y="1659190"/>
            <a:ext cx="1010093" cy="10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275</Words>
  <Application>Microsoft Office PowerPoint</Application>
  <PresentationFormat>On-screen Show (16:9)</PresentationFormat>
  <Paragraphs>99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Open Sans Light</vt:lpstr>
      <vt:lpstr>Open Sans SemiBold</vt:lpstr>
      <vt:lpstr>Rajdhani</vt:lpstr>
      <vt:lpstr>Open Sans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Gustavo Adolfo  Escobar Marquez</cp:lastModifiedBy>
  <cp:revision>2</cp:revision>
  <dcterms:modified xsi:type="dcterms:W3CDTF">2022-07-09T01:22:08Z</dcterms:modified>
</cp:coreProperties>
</file>