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1C58C2-A36B-4048-A97E-20C68EBFFE9C}">
  <a:tblStyle styleId="{231C58C2-A36B-4048-A97E-20C68EBFF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373954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373954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80 y 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y 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TCP: 5222, 5223, 5228 y 524.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UDP: 3478.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646950" y="14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962525"/>
                <a:gridCol w="1962525"/>
                <a:gridCol w="1962525"/>
                <a:gridCol w="1962525"/>
              </a:tblGrid>
              <a:tr h="1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puerto 3306 por defecto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puerto dedicado 9418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una configuración de correo POP el puerto con cifrado SSL por defecto es el 995, mientras que sin cifrado SSL se utiliza el puerto 110 por defecto.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por defecto el puerto 80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local 8080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 de la máquina virtual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5275" lvl="0" marL="457200" rtl="0" algn="l">
                        <a:lnSpc>
                          <a:spcPct val="1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46262"/>
                        </a:buClr>
                        <a:buSzPts val="1050"/>
                        <a:buFont typeface="Verdana"/>
                        <a:buChar char="●"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 el caso de que nuestra VPN utilice el protocolo de código abierto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OpenVPN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el puerto que necesitamos será el número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1194 UDP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95275" lvl="0" marL="457200" rtl="0" algn="l">
                        <a:lnSpc>
                          <a:spcPct val="1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46262"/>
                        </a:buClr>
                        <a:buSzPts val="1050"/>
                        <a:buFont typeface="Verdana"/>
                        <a:buChar char="●"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Si, por otro lado, estamos utilizando el protocolo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L2TP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lo haremos con el puerto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1701 en TCP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95275" lvl="0" marL="457200" rtl="0" algn="l">
                        <a:lnSpc>
                          <a:spcPct val="1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46262"/>
                        </a:buClr>
                        <a:buSzPts val="1050"/>
                        <a:buFont typeface="Verdana"/>
                        <a:buChar char="●"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se utiliza además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IPSEC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combinado con L2TP, los puertos que hay que habilitar son el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500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 el 4500 en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UDP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Los mismos puertos son utilizados por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IKEv2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95275" lvl="0" marL="457200" rtl="0" algn="l">
                        <a:lnSpc>
                          <a:spcPct val="1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46262"/>
                        </a:buClr>
                        <a:buSzPts val="1050"/>
                        <a:buFont typeface="Verdana"/>
                        <a:buChar char="●"/>
                      </a:pP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SSTP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disponible para entornos Windows, usa el puerto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TCP 443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95275" lvl="0" marL="457200" rtl="0" algn="l">
                        <a:lnSpc>
                          <a:spcPct val="17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46262"/>
                        </a:buClr>
                        <a:buSzPts val="1050"/>
                        <a:buFont typeface="Verdana"/>
                        <a:buChar char="●"/>
                      </a:pP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Finalmente, el protocolo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PPTP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(hoy en día obsoleto debido a su escasa seguridad) hace uso del puerto </a:t>
                      </a:r>
                      <a:r>
                        <a:rPr b="1"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1723 en TCP</a:t>
                      </a:r>
                      <a:r>
                        <a:rPr lang="es" sz="1050">
                          <a:solidFill>
                            <a:srgbClr val="64626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 143 o 993 para IMAP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 110 o 995 para POP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21, para conectarse de forma remota a un servidor y autenticarse en él.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20, que se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para las transferencias de archivos una vez autenticado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TCP/IP y UDP/IP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Superios al puerto: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Para que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Skype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funcione correctamente, los siguientes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deben estar abiertos en el firewall: 443/TCP. 3478-3481/UDP. 50000-60000/UDP.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TCP: 80, 443, 5223 y el rango entre 10070 y 10080.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UDP: 3478, 3479, 3658 y 10070.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Fifa 21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 y 443 TCP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y UDP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1194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elección</a:t>
            </a:r>
            <a:endParaRPr/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{231C58C2-A36B-4048-A97E-20C68EBFFE9C}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Play Store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TCP: 80, 443, 5223.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Los clientes de AnyDesk utilizan los puertos TCP   </a:t>
                      </a:r>
                      <a:r>
                        <a:rPr b="1"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80 </a:t>
                      </a:r>
                      <a:r>
                        <a:rPr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,   </a:t>
                      </a:r>
                      <a:r>
                        <a:rPr b="1"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443, </a:t>
                      </a:r>
                      <a:r>
                        <a:rPr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  y   </a:t>
                      </a:r>
                      <a:r>
                        <a:rPr b="1"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6568 </a:t>
                      </a:r>
                      <a:r>
                        <a:rPr lang="es" sz="1200">
                          <a:solidFill>
                            <a:srgbClr val="33475B"/>
                          </a:solidFill>
                          <a:highlight>
                            <a:srgbClr val="FFFFFF"/>
                          </a:highlight>
                        </a:rPr>
                        <a:t>  para establecer conexiones. Sin embargo, es suficiente si solo se abre uno de estos.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La aplicación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Node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 js debe estar establecida para recibir en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 (o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443, si procede).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045" y="1761000"/>
            <a:ext cx="1355512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1625" y="1699288"/>
            <a:ext cx="1355500" cy="114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8863" y="1761000"/>
            <a:ext cx="1258461" cy="10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