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E1D253-46CA-4A8A-A800-FA33C3E389CC}">
  <a:tblStyle styleId="{E9E1D253-46CA-4A8A-A800-FA33C3E38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131131163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{E9E1D253-46CA-4A8A-A800-FA33C3E389CC}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(80, 443, 8801, 8802)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(3478, 3479, 8801 – 8810)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(443)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(45000 – 60000)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(443)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(3478, 19302 – 19309)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(53, 443, 5222 – 5223, 5228)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70746785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{E9E1D253-46CA-4A8A-A800-FA33C3E389CC}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(3306)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 (9418)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424478712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{E9E1D253-46CA-4A8A-A800-FA33C3E389CC}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(8080)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Varian</a:t>
                      </a: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según que VPN se utilice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(143, 993)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 (110, 995)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20, 21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772693025"/>
              </p:ext>
            </p:extLst>
          </p:nvPr>
        </p:nvGraphicFramePr>
        <p:xfrm>
          <a:off x="757775" y="1466707"/>
          <a:ext cx="7239000" cy="3264380"/>
        </p:xfrm>
        <a:graphic>
          <a:graphicData uri="http://schemas.openxmlformats.org/drawingml/2006/table">
            <a:tbl>
              <a:tblPr>
                <a:noFill/>
                <a:tableStyleId>{E9E1D253-46CA-4A8A-A800-FA33C3E389CC}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(443, 3478 – 3481)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(50000 – 60000)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(80, 443, 3478 – 3479, 5060, 5062, 5222, 6250, 12000 – 65000)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( 1935, 3478 – 3480, 3659, 10000 – 10099, 42127)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UDP( 3074, 3478 -3479)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692461" y="78238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818304976"/>
              </p:ext>
            </p:extLst>
          </p:nvPr>
        </p:nvGraphicFramePr>
        <p:xfrm>
          <a:off x="765031" y="1562595"/>
          <a:ext cx="7820168" cy="2806175"/>
        </p:xfrm>
        <a:graphic>
          <a:graphicData uri="http://schemas.openxmlformats.org/drawingml/2006/table">
            <a:tbl>
              <a:tblPr>
                <a:noFill/>
                <a:tableStyleId>{E9E1D253-46CA-4A8A-A800-FA33C3E389CC}</a:tableStyleId>
              </a:tblPr>
              <a:tblGrid>
                <a:gridCol w="195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22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(80, 443, 445, 3445, 1400, 3400 – 3401, 3500, 4070, 4444)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(136 – 139, 1900 – 1901, 2869, 10243, 10280 – 10284, 5353, 6969)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(80, 443, 5938)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(80, 443, 1935)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(53, 1024 -2048)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Presentación en pantalla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Open Sans Light</vt:lpstr>
      <vt:lpstr>Rajdhani</vt:lpstr>
      <vt:lpstr>Arial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Federico Galan</cp:lastModifiedBy>
  <cp:revision>1</cp:revision>
  <dcterms:modified xsi:type="dcterms:W3CDTF">2022-07-15T00:13:18Z</dcterms:modified>
</cp:coreProperties>
</file>