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4"/>
  </p:notesMasterIdLst>
  <p:sldIdLst>
    <p:sldId id="256" r:id="rId3"/>
    <p:sldId id="265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  <p:sldId id="278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Rajdhani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D2E6C-609D-4CF6-B203-A61F673D244E}" v="438" dt="2022-06-04T14:07:33.334"/>
  </p1510:revLst>
</p1510:revInfo>
</file>

<file path=ppt/tableStyles.xml><?xml version="1.0" encoding="utf-8"?>
<a:tblStyleLst xmlns:a="http://schemas.openxmlformats.org/drawingml/2006/main" def="{774FAE4B-F3CC-4D2A-94D6-4002DB4CAE32}">
  <a:tblStyle styleId="{774FAE4B-F3CC-4D2A-94D6-4002DB4CAE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8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009b52c55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009b52c55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eb3107ed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eb3107ed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65a5591a5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65a5591a5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eb3107e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eb3107e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b3107e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b3107e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eb3107ed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eb3107ed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deb3107ed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deb3107ed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eb3107ed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eb3107ed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eb3107ed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eb3107ed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b3107ed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b3107ed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eb3107e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eb3107e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Armado de computadoras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ragamer.com/producto/Memoria_Adata_DDR4_8GB_2666MHz_Premier_897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4037275" y="986400"/>
            <a:ext cx="45258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900" b="1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rPr>
              <a:t>Armado de  computadoras</a:t>
            </a:r>
            <a:endParaRPr sz="49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0" b="1">
              <a:solidFill>
                <a:schemeClr val="lt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64380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32" name="Google Shape;232;p48"/>
          <p:cNvSpPr txBox="1"/>
          <p:nvPr/>
        </p:nvSpPr>
        <p:spPr>
          <a:xfrm>
            <a:off x="6540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48"/>
          <p:cNvSpPr txBox="1"/>
          <p:nvPr/>
        </p:nvSpPr>
        <p:spPr>
          <a:xfrm>
            <a:off x="8682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4" name="Google Shape;234;p48"/>
          <p:cNvGraphicFramePr/>
          <p:nvPr>
            <p:extLst>
              <p:ext uri="{D42A27DB-BD31-4B8C-83A1-F6EECF244321}">
                <p14:modId xmlns:p14="http://schemas.microsoft.com/office/powerpoint/2010/main" val="3896016529"/>
              </p:ext>
            </p:extLst>
          </p:nvPr>
        </p:nvGraphicFramePr>
        <p:xfrm>
          <a:off x="942647" y="1208033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4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AMD Ryzen 9 5900X 4.8GHz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err="1"/>
                        <a:t>Mother</a:t>
                      </a:r>
                      <a:r>
                        <a:rPr lang="es-ES" dirty="0"/>
                        <a:t> GIGABYTE X570S AORUS ELITE AM4 DDR4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2x Memoria </a:t>
                      </a:r>
                      <a:r>
                        <a:rPr lang="es-ES" dirty="0" err="1"/>
                        <a:t>Team</a:t>
                      </a:r>
                      <a:r>
                        <a:rPr lang="es-ES" dirty="0"/>
                        <a:t> DDR4 32GB 3600 MHz T-</a:t>
                      </a:r>
                      <a:r>
                        <a:rPr lang="es-ES" dirty="0" err="1"/>
                        <a:t>Force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Disco Solido SSD WD 4TB Blue 560MB/s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Placa de Video MSI GeForce RTX 3090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"/>
          <p:cNvSpPr txBox="1"/>
          <p:nvPr/>
        </p:nvSpPr>
        <p:spPr>
          <a:xfrm>
            <a:off x="626925" y="6174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4" name="Google Shape;154;p38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38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6" name="Google Shape;156;p38"/>
          <p:cNvGraphicFramePr/>
          <p:nvPr>
            <p:extLst>
              <p:ext uri="{D42A27DB-BD31-4B8C-83A1-F6EECF244321}">
                <p14:modId xmlns:p14="http://schemas.microsoft.com/office/powerpoint/2010/main" val="784977922"/>
              </p:ext>
            </p:extLst>
          </p:nvPr>
        </p:nvGraphicFramePr>
        <p:xfrm>
          <a:off x="952500" y="1809750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1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i3 7100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Intel Server </a:t>
                      </a:r>
                      <a:r>
                        <a:rPr lang="es-ES" dirty="0" err="1"/>
                        <a:t>Board</a:t>
                      </a:r>
                      <a:r>
                        <a:rPr lang="es-ES" dirty="0"/>
                        <a:t> S1200SPLR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Adata DDR4 4GB 2666MHz </a:t>
                      </a:r>
                      <a:r>
                        <a:rPr lang="es-ES" i="0" dirty="0" err="1"/>
                        <a:t>Value</a:t>
                      </a:r>
                      <a:endParaRPr lang="es-ES" dirty="0" err="1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Disco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Solido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SSD Patriot 128GB Burst Elite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 txBox="1"/>
          <p:nvPr/>
        </p:nvSpPr>
        <p:spPr>
          <a:xfrm>
            <a:off x="626950" y="60805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63" name="Google Shape;163;p39"/>
          <p:cNvGraphicFramePr/>
          <p:nvPr>
            <p:extLst>
              <p:ext uri="{D42A27DB-BD31-4B8C-83A1-F6EECF244321}">
                <p14:modId xmlns:p14="http://schemas.microsoft.com/office/powerpoint/2010/main" val="949093852"/>
              </p:ext>
            </p:extLst>
          </p:nvPr>
        </p:nvGraphicFramePr>
        <p:xfrm>
          <a:off x="952500" y="1809750"/>
          <a:ext cx="7238999" cy="158484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Ryzen 3 2200g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ym typeface="Open Sans"/>
                        </a:rPr>
                        <a:t>ASUS Prime A320M-K AM4</a:t>
                      </a:r>
                      <a:endParaRPr dirty="0"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</a:t>
                      </a: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ram</a:t>
                      </a:r>
                      <a:endParaRPr dirty="0" err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Patriot</a:t>
                      </a:r>
                      <a:r>
                        <a:rPr lang="es-ES" i="0" dirty="0"/>
                        <a:t> DDR4 4GB 2666MHz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</a:t>
                      </a:r>
                      <a:r>
                        <a:rPr lang="es-ES" i="0" dirty="0" err="1"/>
                        <a:t>Patriot</a:t>
                      </a:r>
                      <a:r>
                        <a:rPr lang="es-ES" i="0" dirty="0"/>
                        <a:t> 120GB </a:t>
                      </a:r>
                      <a:r>
                        <a:rPr lang="es-ES" i="0" dirty="0" err="1"/>
                        <a:t>Burst</a:t>
                      </a:r>
                      <a:r>
                        <a:rPr lang="es-ES" i="0" dirty="0"/>
                        <a:t> Elite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626950" y="614400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baja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0"/>
          <p:cNvSpPr txBox="1"/>
          <p:nvPr/>
        </p:nvSpPr>
        <p:spPr>
          <a:xfrm>
            <a:off x="1020650" y="1759275"/>
            <a:ext cx="29949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1" name="Google Shape;171;p40"/>
          <p:cNvGraphicFramePr/>
          <p:nvPr>
            <p:extLst>
              <p:ext uri="{D42A27DB-BD31-4B8C-83A1-F6EECF244321}">
                <p14:modId xmlns:p14="http://schemas.microsoft.com/office/powerpoint/2010/main" val="1808403449"/>
              </p:ext>
            </p:extLst>
          </p:nvPr>
        </p:nvGraphicFramePr>
        <p:xfrm>
          <a:off x="991914" y="1661291"/>
          <a:ext cx="7239000" cy="158484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3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AMD Ryzen 3 3200G 4.0GHz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 err="1"/>
                        <a:t>Mother</a:t>
                      </a:r>
                      <a:r>
                        <a:rPr lang="es-ES" i="0" dirty="0"/>
                        <a:t> ASUS PRIME A320M-K Ryzen 2da Gen </a:t>
                      </a:r>
                      <a:r>
                        <a:rPr lang="es-ES" i="0" dirty="0" err="1"/>
                        <a:t>Ready</a:t>
                      </a:r>
                      <a:r>
                        <a:rPr lang="es-ES" i="0" dirty="0"/>
                        <a:t> M-ATX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Memoria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DDR4 8GB 2666MHz Premier 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</a:t>
                      </a:r>
                      <a:r>
                        <a:rPr lang="es-ES" i="0" dirty="0" err="1"/>
                        <a:t>GeiL</a:t>
                      </a:r>
                      <a:r>
                        <a:rPr lang="es-ES" i="0" dirty="0"/>
                        <a:t> 128GB Zenith Z3 520MB/s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/>
        </p:nvSpPr>
        <p:spPr>
          <a:xfrm>
            <a:off x="6269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5" name="Google Shape;185;p42"/>
          <p:cNvSpPr txBox="1"/>
          <p:nvPr/>
        </p:nvSpPr>
        <p:spPr>
          <a:xfrm>
            <a:off x="806450" y="1534325"/>
            <a:ext cx="36150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7" name="Google Shape;187;p42"/>
          <p:cNvGraphicFramePr/>
          <p:nvPr>
            <p:extLst>
              <p:ext uri="{D42A27DB-BD31-4B8C-83A1-F6EECF244321}">
                <p14:modId xmlns:p14="http://schemas.microsoft.com/office/powerpoint/2010/main" val="1815465564"/>
              </p:ext>
            </p:extLst>
          </p:nvPr>
        </p:nvGraphicFramePr>
        <p:xfrm>
          <a:off x="883526" y="1543707"/>
          <a:ext cx="7239000" cy="240777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Intel Core i5 11400 11th Gen </a:t>
                      </a:r>
                      <a:r>
                        <a:rPr lang="es-ES" dirty="0" err="1"/>
                        <a:t>Rocket</a:t>
                      </a:r>
                      <a:r>
                        <a:rPr lang="es-ES" dirty="0"/>
                        <a:t> Lake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ASRock H510M-HDV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Memoria </a:t>
                      </a:r>
                      <a:r>
                        <a:rPr lang="en-US" sz="1400" b="0" i="0" u="none" strike="noStrike" noProof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Adata</a:t>
                      </a:r>
                      <a:r>
                        <a:rPr 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 DDR4 8GB 3000MHz XPG </a:t>
                      </a:r>
                      <a:r>
                        <a:rPr lang="en-US" sz="1400" b="0" i="0" u="none" strike="noStrike" noProof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Spectrix</a:t>
                      </a:r>
                      <a:r>
                        <a:rPr lang="en-US" sz="1400" b="0" i="0" u="none" strike="noStrike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/>
                        </a:rPr>
                        <a:t> RGB D41 Grey</a:t>
                      </a:r>
                      <a:endParaRPr lang="en-US" sz="1400" b="0" i="0" u="none" strike="noStrike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linkClick r:id="rId3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Disco </a:t>
                      </a:r>
                      <a:r>
                        <a:rPr lang="en-US" dirty="0" err="1"/>
                        <a:t>Solido</a:t>
                      </a:r>
                      <a:r>
                        <a:rPr lang="en-US" dirty="0"/>
                        <a:t> SSD M.2 ADATA 512GB FALCON 3100MB/s </a:t>
                      </a:r>
                      <a:r>
                        <a:rPr lang="en-US" dirty="0" err="1"/>
                        <a:t>NVMe</a:t>
                      </a:r>
                      <a:r>
                        <a:rPr lang="en-US" dirty="0"/>
                        <a:t> PCI-E x4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GeForce GT 1030 2GD4 LP OC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3"/>
          <p:cNvSpPr txBox="1"/>
          <p:nvPr/>
        </p:nvSpPr>
        <p:spPr>
          <a:xfrm>
            <a:off x="617525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93" name="Google Shape;193;p43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43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5" name="Google Shape;195;p43"/>
          <p:cNvGraphicFramePr/>
          <p:nvPr>
            <p:extLst>
              <p:ext uri="{D42A27DB-BD31-4B8C-83A1-F6EECF244321}">
                <p14:modId xmlns:p14="http://schemas.microsoft.com/office/powerpoint/2010/main" val="4064510376"/>
              </p:ext>
            </p:extLst>
          </p:nvPr>
        </p:nvGraphicFramePr>
        <p:xfrm>
          <a:off x="952500" y="1238250"/>
          <a:ext cx="7239000" cy="219441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8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AMD Ryzen 5 5600X 4.6GHz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A320M </a:t>
                      </a: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Asrock</a:t>
                      </a:r>
                      <a:endParaRPr dirty="0" err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Memoria </a:t>
                      </a:r>
                      <a:r>
                        <a:rPr lang="es-ES" dirty="0" err="1"/>
                        <a:t>GeiL</a:t>
                      </a:r>
                      <a:r>
                        <a:rPr lang="es-ES" dirty="0"/>
                        <a:t> DDR4 8GB 3000MHz </a:t>
                      </a:r>
                      <a:r>
                        <a:rPr lang="es-ES" dirty="0" err="1"/>
                        <a:t>Orion</a:t>
                      </a:r>
                      <a:r>
                        <a:rPr lang="es-ES" dirty="0"/>
                        <a:t> Black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M.2 Kingston 480GB A400 500MB/s</a:t>
                      </a:r>
                      <a:endParaRPr lang="es-ES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Placa de Video ASUS GeForce GTX 1660 TI 6GB GDDR6 TUF EVO OC</a:t>
                      </a:r>
                      <a:endParaRPr lang="es-ES"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/>
        </p:nvSpPr>
        <p:spPr>
          <a:xfrm>
            <a:off x="636350" y="608025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media 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01" name="Google Shape;201;p44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02" name="Google Shape;202;p44"/>
          <p:cNvGraphicFramePr/>
          <p:nvPr>
            <p:extLst>
              <p:ext uri="{D42A27DB-BD31-4B8C-83A1-F6EECF244321}">
                <p14:modId xmlns:p14="http://schemas.microsoft.com/office/powerpoint/2010/main" val="798813758"/>
              </p:ext>
            </p:extLst>
          </p:nvPr>
        </p:nvGraphicFramePr>
        <p:xfrm>
          <a:off x="982060" y="1277007"/>
          <a:ext cx="7239000" cy="219441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/>
                        <a:t>Procesador</a:t>
                      </a:r>
                      <a:r>
                        <a:rPr lang="en-US" sz="1400" b="0" i="0" u="none" strike="noStrike" noProof="0" dirty="0"/>
                        <a:t> AMD Ryzen 5 5600G 4.4GHz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Mother ASUS PRIME B550M-K AM4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2X Memoria Patriot Viper DDR4 8GB 3200MHz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Disco Solido SSD M.2 WD 480GB Green SN350 2400MB/s NVME PCI-</a:t>
                      </a:r>
                      <a:r>
                        <a:rPr lang="es-ES" dirty="0" err="1"/>
                        <a:t>Expres</a:t>
                      </a:r>
                      <a:r>
                        <a:rPr lang="es-ES" dirty="0"/>
                        <a:t> x4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-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/>
          <p:nvPr/>
        </p:nvSpPr>
        <p:spPr>
          <a:xfrm>
            <a:off x="626522" y="115353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Intel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16" name="Google Shape;216;p46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46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18" name="Google Shape;218;p46"/>
          <p:cNvGraphicFramePr/>
          <p:nvPr>
            <p:extLst>
              <p:ext uri="{D42A27DB-BD31-4B8C-83A1-F6EECF244321}">
                <p14:modId xmlns:p14="http://schemas.microsoft.com/office/powerpoint/2010/main" val="2866955376"/>
              </p:ext>
            </p:extLst>
          </p:nvPr>
        </p:nvGraphicFramePr>
        <p:xfrm>
          <a:off x="794845" y="824406"/>
          <a:ext cx="7239000" cy="2294925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205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Core i7-10700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/>
                        <a:t>Mother Chipset H510M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Memoria </a:t>
                      </a:r>
                      <a:r>
                        <a:rPr lang="es-ES" dirty="0" err="1"/>
                        <a:t>Team</a:t>
                      </a:r>
                      <a:r>
                        <a:rPr lang="es-ES" dirty="0"/>
                        <a:t> DDR4 32GB 3600MHz 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i="0" dirty="0"/>
                        <a:t>Disco Solido SSD M.2 </a:t>
                      </a:r>
                      <a:r>
                        <a:rPr lang="es-ES" i="0" dirty="0" err="1"/>
                        <a:t>Team</a:t>
                      </a:r>
                      <a:r>
                        <a:rPr lang="es-ES" i="0" dirty="0"/>
                        <a:t> 4TB </a:t>
                      </a:r>
                      <a:r>
                        <a:rPr lang="es-ES" i="0" dirty="0" err="1"/>
                        <a:t>Cardea</a:t>
                      </a:r>
                      <a:r>
                        <a:rPr lang="es-ES" i="0" dirty="0"/>
                        <a:t> Zero Z340 3400MB/s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sym typeface="Open Sans"/>
                        </a:rPr>
                        <a:t>Placa</a:t>
                      </a:r>
                      <a:r>
                        <a:rPr lang="en-US" dirty="0">
                          <a:sym typeface="Open Sans"/>
                        </a:rPr>
                        <a:t> de Video MSI GeForce RTX 3080 </a:t>
                      </a:r>
                      <a:r>
                        <a:rPr lang="en-US" dirty="0" err="1">
                          <a:sym typeface="Open Sans"/>
                        </a:rPr>
                        <a:t>Ti</a:t>
                      </a:r>
                      <a:r>
                        <a:rPr lang="en-US" dirty="0">
                          <a:sym typeface="Open Sans"/>
                        </a:rPr>
                        <a:t> 12GB GDDR6X GAMING X TRIO</a:t>
                      </a:r>
                      <a:endParaRPr dirty="0"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/>
        </p:nvSpPr>
        <p:spPr>
          <a:xfrm>
            <a:off x="587058" y="204034"/>
            <a:ext cx="76791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1125" rIns="82275" bIns="411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Gama alta - AMD</a:t>
            </a:r>
            <a:endParaRPr sz="3000" b="1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4" name="Google Shape;224;p47"/>
          <p:cNvSpPr txBox="1"/>
          <p:nvPr/>
        </p:nvSpPr>
        <p:spPr>
          <a:xfrm>
            <a:off x="806450" y="1534325"/>
            <a:ext cx="3615000" cy="30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47"/>
          <p:cNvSpPr txBox="1"/>
          <p:nvPr/>
        </p:nvSpPr>
        <p:spPr>
          <a:xfrm>
            <a:off x="1020650" y="1759275"/>
            <a:ext cx="299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47"/>
          <p:cNvGraphicFramePr/>
          <p:nvPr>
            <p:extLst>
              <p:ext uri="{D42A27DB-BD31-4B8C-83A1-F6EECF244321}">
                <p14:modId xmlns:p14="http://schemas.microsoft.com/office/powerpoint/2010/main" val="881753559"/>
              </p:ext>
            </p:extLst>
          </p:nvPr>
        </p:nvGraphicFramePr>
        <p:xfrm>
          <a:off x="922939" y="853966"/>
          <a:ext cx="7239000" cy="1981050"/>
        </p:xfrm>
        <a:graphic>
          <a:graphicData uri="http://schemas.openxmlformats.org/drawingml/2006/table">
            <a:tbl>
              <a:tblPr>
                <a:noFill/>
                <a:tableStyleId>{774FAE4B-F3CC-4D2A-94D6-4002DB4CAE32}</a:tableStyleId>
              </a:tblPr>
              <a:tblGrid>
                <a:gridCol w="19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Procesador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Amd</a:t>
                      </a: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Ryzen 7 3800xt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Placa Madre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Mother b450m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principal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Memoria RAM 16GB DDR4 3200MHz T-Force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Memoria secundaria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Disco Solido SSD 480gb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GPU</a:t>
                      </a:r>
                      <a:endParaRPr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 err="1">
                          <a:latin typeface="Arial"/>
                        </a:rPr>
                        <a:t>Placa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de Video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Geforce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RTX 3070 de 8gb</a:t>
                      </a: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Rajdhani</vt:lpstr>
      <vt:lpstr>Arial</vt:lpstr>
      <vt:lpstr>Open Sans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Lucas Garcia</dc:creator>
  <cp:lastModifiedBy>Lucas Garcia</cp:lastModifiedBy>
  <cp:revision>114</cp:revision>
  <dcterms:modified xsi:type="dcterms:W3CDTF">2022-07-16T23:12:09Z</dcterms:modified>
</cp:coreProperties>
</file>