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4"/>
  </p:notesMasterIdLst>
  <p:sldIdLst>
    <p:sldId id="256" r:id="rId3"/>
    <p:sldId id="265" r:id="rId4"/>
    <p:sldId id="266" r:id="rId5"/>
    <p:sldId id="267" r:id="rId6"/>
    <p:sldId id="269" r:id="rId7"/>
    <p:sldId id="270" r:id="rId8"/>
    <p:sldId id="271" r:id="rId9"/>
    <p:sldId id="273" r:id="rId10"/>
    <p:sldId id="274" r:id="rId11"/>
    <p:sldId id="275" r:id="rId12"/>
    <p:sldId id="278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Rajdhani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ED2E6C-609D-4CF6-B203-A61F673D244E}" v="438" dt="2022-06-04T14:07:33.334"/>
  </p1510:revLst>
</p1510:revInfo>
</file>

<file path=ppt/tableStyles.xml><?xml version="1.0" encoding="utf-8"?>
<a:tblStyleLst xmlns:a="http://schemas.openxmlformats.org/drawingml/2006/main" def="{774FAE4B-F3CC-4D2A-94D6-4002DB4CAE32}">
  <a:tblStyle styleId="{774FAE4B-F3CC-4D2A-94D6-4002DB4CAE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65a5591a5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65a5591a5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ragamer.com/producto/Memoria_Adata_DDR4_8GB_2666MHz_Premier_897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900" b="1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 de  computadoras</a:t>
            </a:r>
            <a:endParaRPr sz="4900" b="1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0" b="1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34" name="Google Shape;234;p48"/>
          <p:cNvGraphicFramePr/>
          <p:nvPr>
            <p:extLst>
              <p:ext uri="{D42A27DB-BD31-4B8C-83A1-F6EECF244321}">
                <p14:modId xmlns:p14="http://schemas.microsoft.com/office/powerpoint/2010/main" val="3318701044"/>
              </p:ext>
            </p:extLst>
          </p:nvPr>
        </p:nvGraphicFramePr>
        <p:xfrm>
          <a:off x="942647" y="1208033"/>
          <a:ext cx="7239000" cy="3261210"/>
        </p:xfrm>
        <a:graphic>
          <a:graphicData uri="http://schemas.openxmlformats.org/drawingml/2006/table">
            <a:tbl>
              <a:tblPr>
                <a:noFill/>
                <a:tableStyleId>{774FAE4B-F3CC-4D2A-94D6-4002DB4CAE32}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Procesador Intel Core i9 12900K 5.2GHz Turbo Socket 1700</a:t>
                      </a:r>
                      <a:endParaRPr lang="es-ES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 err="1"/>
                        <a:t>Mother</a:t>
                      </a:r>
                      <a:r>
                        <a:rPr lang="es-ES" i="0" dirty="0"/>
                        <a:t> ASUS ROG MAXIMUS Z690 EXTREME GLACIAL</a:t>
                      </a:r>
                      <a:endParaRPr lang="es-ES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Memoria Adata DDR4 (2x8GB) 16GB 5000MHz XPG </a:t>
                      </a:r>
                      <a:r>
                        <a:rPr lang="es-ES" i="0" dirty="0" err="1"/>
                        <a:t>Spectrix</a:t>
                      </a:r>
                      <a:r>
                        <a:rPr lang="es-ES" i="0" dirty="0"/>
                        <a:t> D50 </a:t>
                      </a:r>
                      <a:r>
                        <a:rPr lang="es-ES" i="0" dirty="0" err="1"/>
                        <a:t>Xtreme</a:t>
                      </a:r>
                      <a:r>
                        <a:rPr lang="es-ES" i="0" dirty="0"/>
                        <a:t> RGB CL19</a:t>
                      </a:r>
                      <a:endParaRPr lang="es-E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Memoria Adata DDR4 (2x8GB) 16GB 5000MHz XPG </a:t>
                      </a:r>
                      <a:r>
                        <a:rPr lang="es-ES" i="0" dirty="0" err="1"/>
                        <a:t>Spectrix</a:t>
                      </a:r>
                      <a:r>
                        <a:rPr lang="es-ES" i="0" dirty="0"/>
                        <a:t> D50 </a:t>
                      </a:r>
                      <a:r>
                        <a:rPr lang="es-ES" i="0" dirty="0" err="1"/>
                        <a:t>Xtreme</a:t>
                      </a:r>
                      <a:r>
                        <a:rPr lang="es-ES" i="0" dirty="0"/>
                        <a:t> RGB CL19</a:t>
                      </a:r>
                      <a:endParaRPr lang="es-ES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Disco Sólido PCIE Gigabyte AORUS RGB AIC 1TB 3480MB/s </a:t>
                      </a:r>
                      <a:r>
                        <a:rPr lang="es-ES" i="0" dirty="0" err="1"/>
                        <a:t>NVMe</a:t>
                      </a:r>
                      <a:endParaRPr lang="es-ES" dirty="0" err="1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Disco </a:t>
                      </a:r>
                      <a:r>
                        <a:rPr lang="es-ES" i="0" dirty="0" err="1"/>
                        <a:t>Rigido</a:t>
                      </a:r>
                      <a:r>
                        <a:rPr lang="es-ES" i="0" dirty="0"/>
                        <a:t> WD 14TB Red 5.4K RPM 512MB</a:t>
                      </a:r>
                      <a:endParaRPr lang="es-ES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Placa de Video MSI GeForce RTX 3090 24GB GDDR6X GAMING X TRIO</a:t>
                      </a:r>
                      <a:endParaRPr lang="es-ES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6" name="Google Shape;156;p38"/>
          <p:cNvGraphicFramePr/>
          <p:nvPr>
            <p:extLst>
              <p:ext uri="{D42A27DB-BD31-4B8C-83A1-F6EECF244321}">
                <p14:modId xmlns:p14="http://schemas.microsoft.com/office/powerpoint/2010/main" val="1023972529"/>
              </p:ext>
            </p:extLst>
          </p:nvPr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{774FAE4B-F3CC-4D2A-94D6-4002DB4CAE32}</a:tableStyleId>
              </a:tblPr>
              <a:tblGrid>
                <a:gridCol w="201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 err="1"/>
                        <a:t>Mother</a:t>
                      </a:r>
                      <a:r>
                        <a:rPr lang="es-ES" i="0" dirty="0"/>
                        <a:t> ASUS PRIME H310M-R R2.0 1151 OEM </a:t>
                      </a:r>
                      <a:endParaRPr lang="es-ES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Memoria Adata DDR4 4GB 2666MHz </a:t>
                      </a:r>
                      <a:r>
                        <a:rPr lang="es-ES" i="0" dirty="0" err="1"/>
                        <a:t>Value</a:t>
                      </a:r>
                      <a:endParaRPr lang="es-ES" dirty="0" err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latin typeface="Arial"/>
                        </a:rPr>
                        <a:t>Disco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Solido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SSD Team 128GB GX2 530MB/s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>
            <p:extLst>
              <p:ext uri="{D42A27DB-BD31-4B8C-83A1-F6EECF244321}">
                <p14:modId xmlns:p14="http://schemas.microsoft.com/office/powerpoint/2010/main" val="2541464843"/>
              </p:ext>
            </p:extLst>
          </p:nvPr>
        </p:nvGraphicFramePr>
        <p:xfrm>
          <a:off x="952500" y="1809750"/>
          <a:ext cx="7238999" cy="1798200"/>
        </p:xfrm>
        <a:graphic>
          <a:graphicData uri="http://schemas.openxmlformats.org/drawingml/2006/table">
            <a:tbl>
              <a:tblPr>
                <a:noFill/>
                <a:tableStyleId>{774FAE4B-F3CC-4D2A-94D6-4002DB4CAE32}</a:tableStyleId>
              </a:tblPr>
              <a:tblGrid>
                <a:gridCol w="204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9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/>
                        <a:t>Mother Gigabyte AB350M V2.0 DS3H AM4</a:t>
                      </a:r>
                      <a:endParaRPr dirty="0"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</a:t>
                      </a:r>
                      <a:r>
                        <a:rPr lang="es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ram</a:t>
                      </a:r>
                      <a:endParaRPr dirty="0" err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Memoria </a:t>
                      </a:r>
                      <a:r>
                        <a:rPr lang="es-ES" i="0" dirty="0" err="1"/>
                        <a:t>Patriot</a:t>
                      </a:r>
                      <a:r>
                        <a:rPr lang="es-ES" i="0" dirty="0"/>
                        <a:t> DDR4 4GB 2666MHz </a:t>
                      </a:r>
                      <a:r>
                        <a:rPr lang="es-ES" b="0" i="0" cap="all" dirty="0" err="1"/>
                        <a:t>content_copy</a:t>
                      </a:r>
                      <a:endParaRPr lang="es-ES" dirty="0" err="1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0" i="0" cap="all" dirty="0" err="1"/>
                        <a:t>keyboard_backspace</a:t>
                      </a:r>
                      <a:endParaRPr lang="es-ES" dirty="0" err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Disco Solido SSD </a:t>
                      </a:r>
                      <a:r>
                        <a:rPr lang="es-ES" i="0" dirty="0" err="1"/>
                        <a:t>Team</a:t>
                      </a:r>
                      <a:r>
                        <a:rPr lang="es-ES" i="0" dirty="0"/>
                        <a:t> 128GB GX2 530MB/s </a:t>
                      </a:r>
                      <a:endParaRPr lang="es-ES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1" name="Google Shape;171;p40"/>
          <p:cNvGraphicFramePr/>
          <p:nvPr>
            <p:extLst>
              <p:ext uri="{D42A27DB-BD31-4B8C-83A1-F6EECF244321}">
                <p14:modId xmlns:p14="http://schemas.microsoft.com/office/powerpoint/2010/main" val="2641741303"/>
              </p:ext>
            </p:extLst>
          </p:nvPr>
        </p:nvGraphicFramePr>
        <p:xfrm>
          <a:off x="991914" y="1661291"/>
          <a:ext cx="7239000" cy="2011560"/>
        </p:xfrm>
        <a:graphic>
          <a:graphicData uri="http://schemas.openxmlformats.org/drawingml/2006/table">
            <a:tbl>
              <a:tblPr>
                <a:noFill/>
                <a:tableStyleId>{774FAE4B-F3CC-4D2A-94D6-4002DB4CAE32}</a:tableStyleId>
              </a:tblPr>
              <a:tblGrid>
                <a:gridCol w="19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Procesador AMD Athlon 3000G 3.5GHz + Radeon Vega 3 AM4 - OEM-No incluye </a:t>
                      </a:r>
                      <a:r>
                        <a:rPr lang="es-ES" i="0" dirty="0" err="1"/>
                        <a:t>Cooler</a:t>
                      </a:r>
                      <a:r>
                        <a:rPr lang="es-ES" i="0" dirty="0"/>
                        <a:t> CPU </a:t>
                      </a:r>
                      <a:endParaRPr lang="es-ES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 err="1"/>
                        <a:t>Mother</a:t>
                      </a:r>
                      <a:r>
                        <a:rPr lang="es-ES" i="0" dirty="0"/>
                        <a:t> Gigabyte GA-A320M-S2H Ryzen 2da Gen </a:t>
                      </a:r>
                      <a:r>
                        <a:rPr lang="es-ES" i="0" dirty="0" err="1"/>
                        <a:t>Ready</a:t>
                      </a:r>
                      <a:r>
                        <a:rPr lang="es-ES" i="0" dirty="0"/>
                        <a:t> M-ATX </a:t>
                      </a:r>
                      <a:endParaRPr lang="es-ES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Memoria </a:t>
                      </a:r>
                      <a:r>
                        <a:rPr lang="es-ES" i="0" dirty="0" err="1"/>
                        <a:t>Team</a:t>
                      </a:r>
                      <a:r>
                        <a:rPr lang="es-ES" i="0" dirty="0"/>
                        <a:t> DDR4 4GB 2400MHz Elite Plus Red</a:t>
                      </a:r>
                      <a:endParaRPr lang="es-ES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Disco Rígido WD 1TB BLUE 64MB SATA 6.0GB/s</a:t>
                      </a:r>
                      <a:endParaRPr lang="es-ES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7" name="Google Shape;187;p42"/>
          <p:cNvGraphicFramePr/>
          <p:nvPr>
            <p:extLst>
              <p:ext uri="{D42A27DB-BD31-4B8C-83A1-F6EECF244321}">
                <p14:modId xmlns:p14="http://schemas.microsoft.com/office/powerpoint/2010/main" val="2112111999"/>
              </p:ext>
            </p:extLst>
          </p:nvPr>
        </p:nvGraphicFramePr>
        <p:xfrm>
          <a:off x="883526" y="1543707"/>
          <a:ext cx="7239000" cy="2407770"/>
        </p:xfrm>
        <a:graphic>
          <a:graphicData uri="http://schemas.openxmlformats.org/drawingml/2006/table">
            <a:tbl>
              <a:tblPr>
                <a:noFill/>
                <a:tableStyleId>{774FAE4B-F3CC-4D2A-94D6-4002DB4CAE32}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0" dirty="0"/>
                        <a:t>Procesador AMD RYZEN 5 3600 4.2GHz Turbo AM4 Wraith Stealth Cooler</a:t>
                      </a:r>
                      <a:endParaRPr lang="es-ES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/>
                        <a:t>Asus TUF GAMING B450-PLUS II</a:t>
                      </a:r>
                      <a:endParaRPr lang="es-ES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</a:rPr>
                        <a:t>Memoria </a:t>
                      </a:r>
                      <a:r>
                        <a:rPr lang="en-US" sz="1400" b="0" i="0" u="none" strike="noStrike" noProof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</a:rPr>
                        <a:t>Adata</a:t>
                      </a:r>
                      <a:r>
                        <a:rPr lang="en-US" sz="14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</a:rPr>
                        <a:t> DDR4 8GB 2666MHz Premier</a:t>
                      </a:r>
                      <a:endParaRPr lang="en-US" sz="1400" b="0" i="0" u="none" strike="noStrike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hlinkClick r:id="rId3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0" dirty="0"/>
                        <a:t>Disco </a:t>
                      </a:r>
                      <a:r>
                        <a:rPr lang="en-US" i="0" dirty="0" err="1"/>
                        <a:t>Solido</a:t>
                      </a:r>
                      <a:r>
                        <a:rPr lang="en-US" i="0" dirty="0"/>
                        <a:t> SSD </a:t>
                      </a:r>
                      <a:r>
                        <a:rPr lang="en-US" i="0" dirty="0" err="1"/>
                        <a:t>Adata</a:t>
                      </a:r>
                      <a:r>
                        <a:rPr lang="en-US" i="0" dirty="0"/>
                        <a:t> 240GB SU650SS 520MB/s*</a:t>
                      </a:r>
                      <a:endParaRPr lang="en-US" sz="1400" b="0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latin typeface="Arial"/>
                        </a:rPr>
                        <a:t>Disco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Rígido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WD 1TB BLUE 64MB SATA 6.0GB/s </a:t>
                      </a:r>
                      <a:endParaRPr lang="en-US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5" name="Google Shape;195;p43"/>
          <p:cNvGraphicFramePr/>
          <p:nvPr>
            <p:extLst>
              <p:ext uri="{D42A27DB-BD31-4B8C-83A1-F6EECF244321}">
                <p14:modId xmlns:p14="http://schemas.microsoft.com/office/powerpoint/2010/main" val="1243527796"/>
              </p:ext>
            </p:extLst>
          </p:nvPr>
        </p:nvGraphicFramePr>
        <p:xfrm>
          <a:off x="952500" y="1238250"/>
          <a:ext cx="7239000" cy="2621130"/>
        </p:xfrm>
        <a:graphic>
          <a:graphicData uri="http://schemas.openxmlformats.org/drawingml/2006/table">
            <a:tbl>
              <a:tblPr>
                <a:noFill/>
                <a:tableStyleId>{774FAE4B-F3CC-4D2A-94D6-4002DB4CAE32}</a:tableStyleId>
              </a:tblPr>
              <a:tblGrid>
                <a:gridCol w="18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Procesador AMD Ryzen 5 5600G 4.4GHz Turbo + </a:t>
                      </a:r>
                      <a:r>
                        <a:rPr lang="es-ES" i="0" dirty="0" err="1"/>
                        <a:t>Wraith</a:t>
                      </a:r>
                      <a:r>
                        <a:rPr lang="es-ES" i="0" dirty="0"/>
                        <a:t> </a:t>
                      </a:r>
                      <a:r>
                        <a:rPr lang="es-ES" i="0" dirty="0" err="1"/>
                        <a:t>Stealth</a:t>
                      </a:r>
                      <a:r>
                        <a:rPr lang="es-ES" i="0" dirty="0"/>
                        <a:t> </a:t>
                      </a:r>
                      <a:r>
                        <a:rPr lang="es-ES" i="0" dirty="0" err="1"/>
                        <a:t>Cooler</a:t>
                      </a:r>
                      <a:endParaRPr lang="es-ES" dirty="0" err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</a:rPr>
                        <a:t> </a:t>
                      </a: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A320M </a:t>
                      </a:r>
                      <a:r>
                        <a:rPr lang="es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Asrock</a:t>
                      </a:r>
                      <a:endParaRPr dirty="0" err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Memoria </a:t>
                      </a:r>
                      <a:r>
                        <a:rPr lang="es-ES" i="0" dirty="0" err="1"/>
                        <a:t>Team</a:t>
                      </a:r>
                      <a:r>
                        <a:rPr lang="es-ES" i="0" dirty="0"/>
                        <a:t> DDR4 8GB 3200MHz T-</a:t>
                      </a:r>
                      <a:r>
                        <a:rPr lang="es-ES" i="0" dirty="0" err="1"/>
                        <a:t>Force</a:t>
                      </a:r>
                      <a:r>
                        <a:rPr lang="es-ES" i="0" dirty="0"/>
                        <a:t> Zeus</a:t>
                      </a:r>
                      <a:endParaRPr lang="es-ES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Disco Solido SSD M.2 </a:t>
                      </a:r>
                      <a:r>
                        <a:rPr lang="es-ES" i="0" dirty="0" err="1"/>
                        <a:t>Team</a:t>
                      </a:r>
                      <a:r>
                        <a:rPr lang="es-ES" i="0" dirty="0"/>
                        <a:t> 256GB MP33 1600MB/s </a:t>
                      </a:r>
                      <a:r>
                        <a:rPr lang="es-ES" i="0" dirty="0" err="1"/>
                        <a:t>NVMe</a:t>
                      </a:r>
                      <a:r>
                        <a:rPr lang="es-ES" i="0" dirty="0"/>
                        <a:t> PCI-E Gen3 x4</a:t>
                      </a:r>
                      <a:endParaRPr lang="es-ES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Placa de Video </a:t>
                      </a:r>
                      <a:r>
                        <a:rPr lang="es-ES" i="0" dirty="0" err="1"/>
                        <a:t>Asrock</a:t>
                      </a:r>
                      <a:r>
                        <a:rPr lang="es-ES" i="0" dirty="0"/>
                        <a:t> Radeon RX 550 2GB GDDR5 </a:t>
                      </a:r>
                      <a:r>
                        <a:rPr lang="es-ES" i="0" dirty="0" err="1"/>
                        <a:t>Phantom</a:t>
                      </a:r>
                      <a:r>
                        <a:rPr lang="es-ES" i="0" dirty="0"/>
                        <a:t> </a:t>
                      </a:r>
                      <a:r>
                        <a:rPr lang="es-ES" i="0" dirty="0" err="1"/>
                        <a:t>Gaming</a:t>
                      </a:r>
                      <a:endParaRPr lang="es-ES" dirty="0" err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2" name="Google Shape;202;p44"/>
          <p:cNvGraphicFramePr/>
          <p:nvPr>
            <p:extLst>
              <p:ext uri="{D42A27DB-BD31-4B8C-83A1-F6EECF244321}">
                <p14:modId xmlns:p14="http://schemas.microsoft.com/office/powerpoint/2010/main" val="385168178"/>
              </p:ext>
            </p:extLst>
          </p:nvPr>
        </p:nvGraphicFramePr>
        <p:xfrm>
          <a:off x="982060" y="1277007"/>
          <a:ext cx="7239000" cy="2621130"/>
        </p:xfrm>
        <a:graphic>
          <a:graphicData uri="http://schemas.openxmlformats.org/drawingml/2006/table">
            <a:tbl>
              <a:tblPr>
                <a:noFill/>
                <a:tableStyleId>{774FAE4B-F3CC-4D2A-94D6-4002DB4CAE32}</a:tableStyleId>
              </a:tblPr>
              <a:tblGrid>
                <a:gridCol w="19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 err="1">
                          <a:latin typeface="Arial"/>
                        </a:rPr>
                        <a:t>Procesador</a:t>
                      </a:r>
                      <a:r>
                        <a:rPr lang="en-US" sz="1400" b="1" i="0" u="none" strike="noStrike" noProof="0" dirty="0">
                          <a:latin typeface="Arial"/>
                        </a:rPr>
                        <a:t> Intel Core i5 10600KF 4.8GHz Turbo Socket 1200</a:t>
                      </a:r>
                      <a:endParaRPr lang="en-US" sz="1400" b="0" i="0" u="none" strike="noStrike" noProof="0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latin typeface="Arial"/>
                        </a:rPr>
                        <a:t>Mother ASUS PRIME H510M-E Socket 1200</a:t>
                      </a:r>
                      <a:endParaRPr lang="en-US" sz="1400" b="0" i="0" u="none" strike="noStrike" noProof="0" dirty="0">
                        <a:latin typeface="Arial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0" dirty="0"/>
                        <a:t>Memoria Team DDR4 8GB 3200MHz T-Force Zeus</a:t>
                      </a:r>
                      <a:endParaRPr lang="en-US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Disco Solido SSD M.2 WD 240GB Green SN350 2400MB/s </a:t>
                      </a:r>
                      <a:r>
                        <a:rPr lang="es-ES" i="0" dirty="0" err="1"/>
                        <a:t>NVMe</a:t>
                      </a:r>
                      <a:r>
                        <a:rPr lang="es-ES" i="0" dirty="0"/>
                        <a:t> PCI-Express x4</a:t>
                      </a:r>
                      <a:endParaRPr lang="es-E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Disco </a:t>
                      </a:r>
                      <a:r>
                        <a:rPr lang="es-ES" i="0" dirty="0" err="1"/>
                        <a:t>Rigido</a:t>
                      </a:r>
                      <a:r>
                        <a:rPr lang="es-ES" i="0" dirty="0"/>
                        <a:t> WD 2TB BLUE 256MB SATA 6.0GB/s </a:t>
                      </a:r>
                      <a:endParaRPr lang="es-ES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Placa de Video GeForce MSI GTX 1050 Ti 4GB GDDR5 OC Dual Fan</a:t>
                      </a:r>
                      <a:endParaRPr lang="es-ES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26522" y="115353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8" name="Google Shape;218;p46"/>
          <p:cNvGraphicFramePr/>
          <p:nvPr>
            <p:extLst>
              <p:ext uri="{D42A27DB-BD31-4B8C-83A1-F6EECF244321}">
                <p14:modId xmlns:p14="http://schemas.microsoft.com/office/powerpoint/2010/main" val="3760228492"/>
              </p:ext>
            </p:extLst>
          </p:nvPr>
        </p:nvGraphicFramePr>
        <p:xfrm>
          <a:off x="794845" y="824406"/>
          <a:ext cx="7239000" cy="3047850"/>
        </p:xfrm>
        <a:graphic>
          <a:graphicData uri="http://schemas.openxmlformats.org/drawingml/2006/table">
            <a:tbl>
              <a:tblPr>
                <a:noFill/>
                <a:tableStyleId>{774FAE4B-F3CC-4D2A-94D6-4002DB4CAE32}</a:tableStyleId>
              </a:tblPr>
              <a:tblGrid>
                <a:gridCol w="20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noProof="0" dirty="0" err="1">
                          <a:latin typeface="Arial"/>
                        </a:rPr>
                        <a:t>Mother</a:t>
                      </a:r>
                      <a:r>
                        <a:rPr lang="es-ES" sz="1400" b="0" i="0" u="none" strike="noStrike" noProof="0" dirty="0">
                          <a:latin typeface="Arial"/>
                        </a:rPr>
                        <a:t> ASUS PRIME Z690-P D4</a:t>
                      </a:r>
                      <a:endParaRPr lang="en-US" sz="1400" b="0" i="0" u="none" strike="noStrike" noProof="0" dirty="0">
                        <a:latin typeface="Arial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Memoria </a:t>
                      </a:r>
                      <a:r>
                        <a:rPr lang="es-ES" i="0" dirty="0" err="1"/>
                        <a:t>Team</a:t>
                      </a:r>
                      <a:r>
                        <a:rPr lang="es-ES" i="0" dirty="0"/>
                        <a:t> DDR4 64GB (2x32GB) 2666MHz T-</a:t>
                      </a:r>
                      <a:r>
                        <a:rPr lang="es-ES" i="0" dirty="0" err="1"/>
                        <a:t>Create</a:t>
                      </a:r>
                      <a:endParaRPr lang="es-ES" sz="1400" b="0" i="0" u="none" strike="noStrike" noProof="0" dirty="0" err="1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Memoria </a:t>
                      </a:r>
                      <a:r>
                        <a:rPr lang="es-ES" i="0" dirty="0" err="1"/>
                        <a:t>Team</a:t>
                      </a:r>
                      <a:r>
                        <a:rPr lang="es-ES" i="0" dirty="0"/>
                        <a:t> DDR4 64GB (2x32GB) 2666MHz T-</a:t>
                      </a:r>
                      <a:r>
                        <a:rPr lang="es-ES" i="0" dirty="0" err="1"/>
                        <a:t>Create</a:t>
                      </a:r>
                      <a:endParaRPr lang="es-ES" dirty="0" err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Disco Solido SSD M.2 </a:t>
                      </a:r>
                      <a:r>
                        <a:rPr lang="es-ES" i="0" dirty="0" err="1"/>
                        <a:t>Team</a:t>
                      </a:r>
                      <a:r>
                        <a:rPr lang="es-ES" i="0" dirty="0"/>
                        <a:t> 1TB T-</a:t>
                      </a:r>
                      <a:r>
                        <a:rPr lang="es-ES" i="0" dirty="0" err="1"/>
                        <a:t>Create</a:t>
                      </a:r>
                      <a:r>
                        <a:rPr lang="es-ES" i="0" dirty="0"/>
                        <a:t> 2100MB/s </a:t>
                      </a:r>
                      <a:r>
                        <a:rPr lang="es-ES" i="0" dirty="0" err="1"/>
                        <a:t>NVMe</a:t>
                      </a:r>
                      <a:endParaRPr lang="es-ES" dirty="0" err="1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Disco Rígido Toshiba 6TB N300 NAS 7200rpm 256MB</a:t>
                      </a:r>
                      <a:endParaRPr lang="es-E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i="0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noProof="0" dirty="0"/>
                        <a:t>Placa de Video ASUS GeForce GTX 1660 Ti 6GB GDDR6 TUF GAMING EVO</a:t>
                      </a:r>
                      <a:endParaRPr dirty="0"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587058" y="204034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6" name="Google Shape;226;p47"/>
          <p:cNvGraphicFramePr/>
          <p:nvPr>
            <p:extLst>
              <p:ext uri="{D42A27DB-BD31-4B8C-83A1-F6EECF244321}">
                <p14:modId xmlns:p14="http://schemas.microsoft.com/office/powerpoint/2010/main" val="142368677"/>
              </p:ext>
            </p:extLst>
          </p:nvPr>
        </p:nvGraphicFramePr>
        <p:xfrm>
          <a:off x="922939" y="853966"/>
          <a:ext cx="7239000" cy="3687930"/>
        </p:xfrm>
        <a:graphic>
          <a:graphicData uri="http://schemas.openxmlformats.org/drawingml/2006/table">
            <a:tbl>
              <a:tblPr>
                <a:noFill/>
                <a:tableStyleId>{774FAE4B-F3CC-4D2A-94D6-4002DB4CAE32}</a:tableStyleId>
              </a:tblPr>
              <a:tblGrid>
                <a:gridCol w="19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</a:t>
                      </a: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Ryzen 7 3800xt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latin typeface="Arial"/>
                        </a:rPr>
                        <a:t>Gigabyte X570 AORUS PRO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noProof="0" dirty="0">
                          <a:latin typeface="Arial"/>
                        </a:rPr>
                        <a:t>Memoria </a:t>
                      </a:r>
                      <a:r>
                        <a:rPr lang="es-ES" sz="1400" b="0" i="0" u="none" strike="noStrike" noProof="0" dirty="0" err="1">
                          <a:latin typeface="Arial"/>
                        </a:rPr>
                        <a:t>Team</a:t>
                      </a:r>
                      <a:r>
                        <a:rPr lang="es-ES" sz="1400" b="0" i="0" u="none" strike="noStrike" noProof="0" dirty="0">
                          <a:latin typeface="Arial"/>
                        </a:rPr>
                        <a:t> DDR4 16GB 2666MHz T-</a:t>
                      </a:r>
                      <a:r>
                        <a:rPr lang="es-ES" sz="1400" b="0" i="0" u="none" strike="noStrike" noProof="0" dirty="0" err="1">
                          <a:latin typeface="Arial"/>
                        </a:rPr>
                        <a:t>Force</a:t>
                      </a:r>
                      <a:r>
                        <a:rPr lang="es-ES" sz="1400" b="0" i="0" u="none" strike="noStrike" noProof="0" dirty="0">
                          <a:latin typeface="Arial"/>
                        </a:rPr>
                        <a:t> Delta RGB Black CL16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noProof="0" dirty="0">
                          <a:latin typeface="Arial"/>
                        </a:rPr>
                        <a:t>Memoria </a:t>
                      </a:r>
                      <a:r>
                        <a:rPr lang="es-ES" sz="1400" b="0" i="0" u="none" strike="noStrike" noProof="0" dirty="0" err="1">
                          <a:latin typeface="Arial"/>
                        </a:rPr>
                        <a:t>Team</a:t>
                      </a:r>
                      <a:r>
                        <a:rPr lang="es-ES" sz="1400" b="0" i="0" u="none" strike="noStrike" noProof="0" dirty="0">
                          <a:latin typeface="Arial"/>
                        </a:rPr>
                        <a:t> DDR4 16GB 2666MHz T-</a:t>
                      </a:r>
                      <a:r>
                        <a:rPr lang="es-ES" sz="1400" b="0" i="0" u="none" strike="noStrike" noProof="0" dirty="0" err="1">
                          <a:latin typeface="Arial"/>
                        </a:rPr>
                        <a:t>Force</a:t>
                      </a:r>
                      <a:r>
                        <a:rPr lang="es-ES" sz="1400" b="0" i="0" u="none" strike="noStrike" noProof="0" dirty="0">
                          <a:latin typeface="Arial"/>
                        </a:rPr>
                        <a:t> Delta RGB Black CL16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Disco Rígido Toshiba 6TB N300 NAS 7200rpm 256MB</a:t>
                      </a:r>
                      <a:endParaRPr lang="es-E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Disco Sólido PCIE Gigabyte AORUS RGB AIC 512GB 3480MB/s </a:t>
                      </a:r>
                      <a:r>
                        <a:rPr lang="es-ES" i="0" dirty="0" err="1"/>
                        <a:t>NVMe</a:t>
                      </a:r>
                      <a:endParaRPr lang="es-ES" dirty="0" err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0" dirty="0"/>
                        <a:t>Placa de Video XFX Radeon RX 6700 XT CORE 12GB GDDR6 SWFT 309</a:t>
                      </a:r>
                      <a:endParaRPr lang="es-E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latin typeface="Arial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11</Slides>
  <Notes>11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revision>113</cp:revision>
  <dcterms:modified xsi:type="dcterms:W3CDTF">2022-06-04T14:08:21Z</dcterms:modified>
</cp:coreProperties>
</file>