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4E79FF-2674-4FA2-B127-B59098579679}">
  <a:tblStyle styleId="{314E79FF-2674-4FA2-B127-B59098579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{314E79FF-2674-4FA2-B127-B59098579679}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ASUS PRIME H310M-R R2.0 1151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NETAC MEMORIA DDR4-2666 C19 4GB BASIC (NTBSD4P26SP-04)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WD DISCO 500GB WD5000AVDS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{314E79FF-2674-4FA2-B127-B59098579679}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Gygabyte AB350 V2.0 DS3H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Patriot DDR4 4GB 26666MHz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Rigido WD 1TB BLUE 64MB SATA 6.0GB/s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{314E79FF-2674-4FA2-B127-B59098579679}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Athlon 3000G 3.5hz + Radeon Vega 3 AM4 - OEM-No incluye Cooler CPU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Gigabyte AB350M V2.0 DS3H.AM4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Team DDR4 4GB 2400MHz Elite Plus Red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Rigido WD 1TB BLUE 64MB SATA 6.0GB/s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{314E79FF-2674-4FA2-B127-B59098579679}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RYZEN 5 3600 4.2GHz Turbo AM4 Wraith Stealth Cooler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BIOSTAR PLACA B450MH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Adata DDR4 8 GB 2666MHz Premier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PNY 240GB CS900 Sata 2 2.5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{314E79FF-2674-4FA2-B127-B59098579679}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PROCESADOR RYZEN 5 5500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NETAC MEMORIA DDR4-3200 8GB C16 BASIC NTBSD4P32SP-08 x2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PATRIOT BURST ELITE SSD 2.5 240GB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GEFORCE GTX 1050TI PH-GTX1050TI-4G PHOENIX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{314E79FF-2674-4FA2-B127-B59098579679}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AMD PROCESADOR RYZEN 5 5600G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PLACA TUF GAMING B450M PLUS II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FURY MEMORIA DDR4 KF430C15RB/8 3000MHZ 8GB x2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NETAC DISCO SSD 512GB N600S 2.5 (NT01N600S-512G-S3X)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GEFORCE 1650 PH-GTX1650-O4G PHOENIX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{314E79FF-2674-4FA2-B127-B59098579679}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PLACA ROG STRIX Z590-E GAMING WIFI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HYPERX MEMORIA DDR4 HX442C19PB3K2/16 16GB 2x8GB KIT 4266MHz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NETAC DISCO SSD M.2 NV7000 4TB (NT01NV7000-4T0-E4X)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 GEFORCE RTX 3090TI 24GB GDDR6X 24G-P5-4981-KR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{314E79FF-2674-4FA2-B127-B59098579679}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PLACA PROART B550-CREATOR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HYPERX MEMORIA DDR4 HX442C19PB3K2/16 16GB 2x8GB KIT 4266MHz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NETAC DISCO SSD M.2 NV7000 4TB (NT01NV7000-4T0-E4X)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EVGA GEFORCE RTX 3090TI 24GB GDDR6X 24G-P5-4981-KR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{314E79FF-2674-4FA2-B127-B59098579679}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PROCESADOR RYZEN 9 5950X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PLACA PROART B550-CREATOR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HYPERX MEMORIA DDR4 HX442C19PB3K2/16 16GB 2x8GB KIT 4266MHz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NETAC DISCO SSD M.2 NV7000 4TB (NT01NV7000-4T0-E4X)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 GEFORCE RTX 3090TI 24GB GDDR6X 24G-P5-4981-KR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