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134C5-60AE-4671-AF5B-C07D7D8907B2}" v="400" dt="2022-07-16T15:54:18.980"/>
  </p1510:revLst>
</p1510:revInfo>
</file>

<file path=ppt/tableStyles.xml><?xml version="1.0" encoding="utf-8"?>
<a:tblStyleLst xmlns:a="http://schemas.openxmlformats.org/drawingml/2006/main" def="{DBCEA828-ED4B-413E-8152-E00D5B7DE747}">
  <a:tblStyle styleId="{DBCEA828-ED4B-413E-8152-E00D5B7DE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6.xml" Id="rId8" /><Relationship Type="http://schemas.openxmlformats.org/officeDocument/2006/relationships/font" Target="fonts/font1.fntdata" Id="rId13" /><Relationship Type="http://schemas.openxmlformats.org/officeDocument/2006/relationships/font" Target="fonts/font6.fntdata" Id="rId18" /><Relationship Type="http://schemas.openxmlformats.org/officeDocument/2006/relationships/font" Target="fonts/font14.fntdata" Id="rId26" /><Relationship Type="http://schemas.openxmlformats.org/officeDocument/2006/relationships/slide" Target="slides/slide1.xml" Id="rId3" /><Relationship Type="http://schemas.openxmlformats.org/officeDocument/2006/relationships/font" Target="fonts/font9.fntdata" Id="rId21" /><Relationship Type="http://schemas.openxmlformats.org/officeDocument/2006/relationships/slide" Target="slides/slide5.xml" Id="rId7" /><Relationship Type="http://schemas.openxmlformats.org/officeDocument/2006/relationships/notesMaster" Target="notesMasters/notesMaster1.xml" Id="rId12" /><Relationship Type="http://schemas.openxmlformats.org/officeDocument/2006/relationships/font" Target="fonts/font5.fntdata" Id="rId17" /><Relationship Type="http://schemas.openxmlformats.org/officeDocument/2006/relationships/font" Target="fonts/font13.fntdata" Id="rId25" /><Relationship Type="http://schemas.openxmlformats.org/officeDocument/2006/relationships/slideMaster" Target="slideMasters/slideMaster2.xml" Id="rId2" /><Relationship Type="http://schemas.openxmlformats.org/officeDocument/2006/relationships/font" Target="fonts/font4.fntdata" Id="rId16" /><Relationship Type="http://schemas.openxmlformats.org/officeDocument/2006/relationships/font" Target="fonts/font8.fntdata" Id="rId20" /><Relationship Type="http://schemas.openxmlformats.org/officeDocument/2006/relationships/theme" Target="theme/theme1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font" Target="fonts/font12.fntdata" Id="rId24" /><Relationship Type="http://schemas.microsoft.com/office/2015/10/relationships/revisionInfo" Target="revisionInfo.xml" Id="rId32" /><Relationship Type="http://schemas.openxmlformats.org/officeDocument/2006/relationships/slide" Target="slides/slide3.xml" Id="rId5" /><Relationship Type="http://schemas.openxmlformats.org/officeDocument/2006/relationships/font" Target="fonts/font3.fntdata" Id="rId15" /><Relationship Type="http://schemas.openxmlformats.org/officeDocument/2006/relationships/font" Target="fonts/font11.fntdata" Id="rId23" /><Relationship Type="http://schemas.openxmlformats.org/officeDocument/2006/relationships/viewProps" Target="viewProps.xml" Id="rId28" /><Relationship Type="http://schemas.openxmlformats.org/officeDocument/2006/relationships/slide" Target="slides/slide8.xml" Id="rId10" /><Relationship Type="http://schemas.openxmlformats.org/officeDocument/2006/relationships/font" Target="fonts/font7.fntdata" Id="rId19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font" Target="fonts/font2.fntdata" Id="rId14" /><Relationship Type="http://schemas.openxmlformats.org/officeDocument/2006/relationships/font" Target="fonts/font10.fntdata" Id="rId22" /><Relationship Type="http://schemas.openxmlformats.org/officeDocument/2006/relationships/presProps" Target="presProps.xml" Id="rId27" /><Relationship Type="http://schemas.openxmlformats.org/officeDocument/2006/relationships/tableStyles" Target="tableStyles.xml" Id="rId30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4291146161"/>
              </p:ext>
            </p:extLst>
          </p:nvPr>
        </p:nvGraphicFramePr>
        <p:xfrm>
          <a:off x="897625" y="1561050"/>
          <a:ext cx="7239000" cy="3047972"/>
        </p:xfrm>
        <a:graphic>
          <a:graphicData uri="http://schemas.openxmlformats.org/drawingml/2006/table">
            <a:tbl>
              <a:tblPr>
                <a:noFill/>
                <a:tableStyleId>{DBCEA828-ED4B-413E-8152-E00D5B7DE747}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80 y 443 TCP, 8801 y 8802, UDP 3478, 3479, 8801 y 8802</a:t>
                      </a:r>
                      <a:endParaRPr dirty="0"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 err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Utiliza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el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puerto</a:t>
                      </a:r>
                      <a:r>
                        <a:rPr lang="en-US" sz="1600" b="0" i="0" u="none" strike="noStrike" noProof="0" dirty="0"/>
                        <a:t> 443.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</a:t>
                      </a: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Meet</a:t>
                      </a:r>
                      <a:endParaRPr sz="1600" b="1" dirty="0" err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443 TCP y </a:t>
                      </a:r>
                      <a:r>
                        <a:rPr lang="en-US" sz="1600" b="0" i="0" u="none" strike="noStrike" noProof="0" dirty="0" err="1"/>
                        <a:t>los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puertos</a:t>
                      </a:r>
                      <a:r>
                        <a:rPr lang="en-US" sz="1600" b="0" i="0" u="none" strike="noStrike" noProof="0" dirty="0"/>
                        <a:t> UDP 19302-19309.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TCP: 53, 443, 5222, 5223, 5228.18 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676310386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{DBCEA828-ED4B-413E-8152-E00D5B7DE747}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highlight>
                            <a:srgbClr val="FFFFFF"/>
                          </a:highlight>
                        </a:rPr>
                        <a:t>TCP 3306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Puerto 9418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 err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</a:t>
                      </a: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Sockets </a:t>
                      </a:r>
                      <a:r>
                        <a:rPr lang="es" sz="1600" b="1" dirty="0" err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Layer</a:t>
                      </a: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endParaRPr lang="es" sz="16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Puerto 995 </a:t>
                      </a:r>
                      <a:endParaRPr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Puerto 80 y 443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2640068281"/>
              </p:ext>
            </p:extLst>
          </p:nvPr>
        </p:nvGraphicFramePr>
        <p:xfrm>
          <a:off x="897625" y="1561050"/>
          <a:ext cx="7239000" cy="2877284"/>
        </p:xfrm>
        <a:graphic>
          <a:graphicData uri="http://schemas.openxmlformats.org/drawingml/2006/table">
            <a:tbl>
              <a:tblPr>
                <a:noFill/>
                <a:tableStyleId>{DBCEA828-ED4B-413E-8152-E00D5B7DE747}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</a:rPr>
                        <a:t>Desde 8080, utiliza puerto </a:t>
                      </a:r>
                      <a:r>
                        <a:rPr lang="es-ES" sz="1600" b="0" i="0" u="none" strike="noStrike" noProof="0" dirty="0">
                          <a:highlight>
                            <a:srgbClr val="FFFFFF"/>
                          </a:highlight>
                        </a:rPr>
                        <a:t>80 de la máquina virtual 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 dirty="0"/>
                        <a:t>Protocolo 1194 UDP </a:t>
                      </a:r>
                      <a:endParaRPr lang="es-ES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SMPT de outlook: 587 </a:t>
                      </a:r>
                      <a:endParaRPr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</a:t>
                      </a: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Puerto 20 y 21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18223"/>
              </p:ext>
            </p:extLst>
          </p:nvPr>
        </p:nvGraphicFramePr>
        <p:xfrm>
          <a:off x="897625" y="1561050"/>
          <a:ext cx="7239000" cy="3508220"/>
        </p:xfrm>
        <a:graphic>
          <a:graphicData uri="http://schemas.openxmlformats.org/drawingml/2006/table">
            <a:tbl>
              <a:tblPr>
                <a:noFill/>
                <a:tableStyleId>{DBCEA828-ED4B-413E-8152-E00D5B7DE747}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highlight>
                            <a:srgbClr val="FFFFFF"/>
                          </a:highlight>
                        </a:rPr>
                        <a:t>TCP 23419 </a:t>
                      </a:r>
                      <a:endParaRPr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443/TCP. 3478-3481/UDP. 50000-60000/UDP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</a:t>
                      </a: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Games</a:t>
                      </a:r>
                      <a:endParaRPr sz="1600" b="1" dirty="0" err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80, 433, 443, 3478, 3479, 5060, 5062, 5222, 6250, y 12000-65000 </a:t>
                      </a:r>
                      <a:endParaRPr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TCP: 1935, 3478-3480, 3659, 10000-10099, 42127. UDP: 3074, 3478-3479, 3659, 6000.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185459833"/>
              </p:ext>
            </p:extLst>
          </p:nvPr>
        </p:nvGraphicFramePr>
        <p:xfrm>
          <a:off x="857379" y="1488606"/>
          <a:ext cx="7239000" cy="3020540"/>
        </p:xfrm>
        <a:graphic>
          <a:graphicData uri="http://schemas.openxmlformats.org/drawingml/2006/table">
            <a:tbl>
              <a:tblPr>
                <a:noFill/>
                <a:tableStyleId>{DBCEA828-ED4B-413E-8152-E00D5B7DE747}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highlight>
                            <a:srgbClr val="FFFFFF"/>
                          </a:highlight>
                        </a:rPr>
                        <a:t>Puerto 4070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Puerto 5938 (TCP y UDP) </a:t>
                      </a:r>
                      <a:endParaRPr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TCP 1935. TCP 80. TCP 443. UDP 53. UDP 1024-2048.</a:t>
                      </a:r>
                      <a:endParaRPr dirty="0"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2;p35">
            <a:extLst>
              <a:ext uri="{FF2B5EF4-FFF2-40B4-BE49-F238E27FC236}">
                <a16:creationId xmlns:a16="http://schemas.microsoft.com/office/drawing/2014/main" id="{2E11AE56-5EC1-AAB9-33E7-C27687C99BD7}"/>
              </a:ext>
            </a:extLst>
          </p:cNvPr>
          <p:cNvSpPr txBox="1"/>
          <p:nvPr/>
        </p:nvSpPr>
        <p:spPr>
          <a:xfrm>
            <a:off x="355310" y="245107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9" name="Google Shape;143;p35">
            <a:extLst>
              <a:ext uri="{FF2B5EF4-FFF2-40B4-BE49-F238E27FC236}">
                <a16:creationId xmlns:a16="http://schemas.microsoft.com/office/drawing/2014/main" id="{1BBDDA0C-D87C-1B58-5FD3-99BDF354F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390408"/>
              </p:ext>
            </p:extLst>
          </p:nvPr>
        </p:nvGraphicFramePr>
        <p:xfrm>
          <a:off x="857379" y="1488606"/>
          <a:ext cx="7701840" cy="3752060"/>
        </p:xfrm>
        <a:graphic>
          <a:graphicData uri="http://schemas.openxmlformats.org/drawingml/2006/table">
            <a:tbl>
              <a:tblPr>
                <a:noFill/>
                <a:tableStyleId>{DBCEA828-ED4B-413E-8152-E00D5B7DE747}</a:tableStyleId>
              </a:tblPr>
              <a:tblGrid>
                <a:gridCol w="192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</a:rPr>
                        <a:t>Facetime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</a:rPr>
                        <a:t>UDP puerto 23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EMule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noProof="0" dirty="0">
                          <a:latin typeface="Arial"/>
                        </a:rPr>
                        <a:t>Puerto 4662 TCP y 4672 UDP</a:t>
                      </a:r>
                      <a:endParaRPr lang="es-ES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cs typeface="Rajdhani"/>
                        </a:rPr>
                        <a:t>Call</a:t>
                      </a: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</a:rPr>
                        <a:t> </a:t>
                      </a: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cs typeface="Rajdhani"/>
                        </a:rPr>
                        <a:t>of</a:t>
                      </a: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</a:rPr>
                        <a:t> </a:t>
                      </a: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cs typeface="Rajdhani"/>
                        </a:rPr>
                        <a:t>Duty</a:t>
                      </a: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</a:rPr>
                        <a:t>: Black </a:t>
                      </a:r>
                      <a:r>
                        <a:rPr lang="es" sz="1600" b="1" dirty="0" err="1">
                          <a:solidFill>
                            <a:srgbClr val="434343"/>
                          </a:solidFill>
                          <a:latin typeface="Rajdhani"/>
                          <a:cs typeface="Rajdhani"/>
                        </a:rPr>
                        <a:t>Ops</a:t>
                      </a: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cs typeface="Rajdhani"/>
                        </a:rPr>
                        <a:t> 4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cs typeface="Rajdhani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i="0" u="none" strike="noStrike" noProof="0" dirty="0"/>
                        <a:t>TCP: 3074, 27014-27050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0" i="0" u="none" strike="noStrike" noProof="0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i="0" u="none" strike="noStrike" noProof="0" dirty="0">
                          <a:latin typeface="Arial"/>
                        </a:rPr>
                        <a:t>UDP: 3478, 4379-4380, 27000-27031, 27036</a:t>
                      </a:r>
                      <a:endParaRPr lang="es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E5AF4725-8E68-8C6B-E08E-E2B64856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15" y="1742042"/>
            <a:ext cx="1585733" cy="834722"/>
          </a:xfrm>
          <a:prstGeom prst="rect">
            <a:avLst/>
          </a:prstGeom>
        </p:spPr>
      </p:pic>
      <p:pic>
        <p:nvPicPr>
          <p:cNvPr id="3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0319382-6858-85B7-8899-B08ABF0C8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906" y="1793566"/>
            <a:ext cx="1636372" cy="861889"/>
          </a:xfrm>
          <a:prstGeom prst="rect">
            <a:avLst/>
          </a:prstGeom>
        </p:spPr>
      </p:pic>
      <p:pic>
        <p:nvPicPr>
          <p:cNvPr id="4" name="Imagen 5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3E318912-3090-C138-09AB-D51713F9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913" y="1588246"/>
            <a:ext cx="1358941" cy="12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9</Slides>
  <Notes>8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77</cp:revision>
  <dcterms:modified xsi:type="dcterms:W3CDTF">2022-07-16T15:54:24Z</dcterms:modified>
</cp:coreProperties>
</file>